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40" r:id="rId15"/>
    <p:sldId id="274" r:id="rId16"/>
    <p:sldId id="273" r:id="rId17"/>
    <p:sldId id="444" r:id="rId18"/>
    <p:sldId id="452" r:id="rId19"/>
    <p:sldId id="453" r:id="rId20"/>
    <p:sldId id="451" r:id="rId21"/>
    <p:sldId id="442" r:id="rId22"/>
    <p:sldId id="449" r:id="rId23"/>
    <p:sldId id="448" r:id="rId24"/>
    <p:sldId id="450" r:id="rId25"/>
    <p:sldId id="446" r:id="rId26"/>
    <p:sldId id="447" r:id="rId27"/>
    <p:sldId id="455" r:id="rId28"/>
    <p:sldId id="441" r:id="rId29"/>
    <p:sldId id="454" r:id="rId30"/>
    <p:sldId id="4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24575,'0'1515'-1365,"0"-1487"-5461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0 24575,'-485'20'0,"390"-15"0,-34 3 0,112-5 0,0 0 0,0 0 0,1 2 0,0 0 0,-22 10 0,33-11 0,-1-1 0,2 1 0,-1-1 0,0 1 0,1 1 0,-1-1 0,1 1 0,0 0 0,1-1 0,-1 2 0,1-1 0,0 0 0,1 1 0,-1-1 0,1 1 0,0 0 0,0 0 0,1 0 0,-2 6 0,-1 15 0,1 1 0,1 52 0,2-59 0,4 530 0,1-105 0,-6 354 0,-1-768 0,0-25 0,1 0 0,1 1 0,0-1 0,0 0 0,1 10 0,-1-15 0,1 0 0,-1 0 0,1 0 0,0-1 0,-1 1 0,1 0 0,0 0 0,0-1 0,0 1 0,0 0 0,0-1 0,1 1 0,-1-1 0,1 0 0,-1 1 0,1-1 0,-1 0 0,1 0 0,-1 0 0,1 0 0,0 0 0,0 0 0,-1 0 0,4 0 0,6 2 0,0-1 0,0 0 0,1-1 0,-1 0 0,23-1 0,62-11 0,-40 4 0,-10 3 0,189-28 0,-153 14-682,140-11-1,-174 28-6143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852 934 24575,'0'-2'0,"-1"0"0,1 0 0,-1 0 0,1 0 0,-1 0 0,0 0 0,1 0 0,-1 0 0,0 1 0,0-1 0,0 0 0,-1 0 0,1 1 0,0-1 0,-1 1 0,1-1 0,-1 1 0,1 0 0,-1 0 0,0-1 0,0 1 0,1 0 0,-3-1 0,-7-3 0,-1 0 0,-21-5 0,12 3 0,6 1 0,2 0 0,-1-1 0,0-1 0,1 0 0,1-1 0,0 0 0,0-1 0,0 0 0,1-1 0,1 0 0,0-1 0,1 0 0,0-1 0,0 0 0,2 0 0,-1-1 0,2 0 0,-9-25 0,5 1 0,1 0 0,2 0 0,-3-57 0,8-118 0,3 121 0,-1 86 0,0 0 0,0 1 0,1-1 0,0 0 0,0 0 0,0 1 0,0-1 0,1 1 0,3-7 0,-4 9 0,1 1 0,0-1 0,0 1 0,0 0 0,0 0 0,0 0 0,0 0 0,1 0 0,-1 0 0,1 0 0,-1 1 0,1-1 0,-1 1 0,1 0 0,0 0 0,0 0 0,0 0 0,0 0 0,5 0 0,86-13 0,1 4 0,123 4 0,-204 5 0,0 2 0,0 0 0,0 0 0,0 1 0,0 1 0,17 5 0,-25-6 0,-1 1 0,-1-1 0,1 1 0,0 0 0,-1 0 0,1 1 0,-1-1 0,0 1 0,0 0 0,0 0 0,-1 0 0,0 1 0,1-1 0,-1 1 0,-1 0 0,1 0 0,-1 0 0,0 0 0,2 6 0,7 26 0,10 71 0,-16-70 0,3 0 0,12 36 0,-11-49 0,0 1 0,-2-1 0,0 1 0,-2 1 0,-1-1 0,-1 1 0,-1 43 0,-4-62 0,0 0 0,0 0 0,0 1 0,-1-2 0,-1 1 0,1 0 0,-1-1 0,0 1 0,-7 7 0,-48 59 0,52-67 0,-1-1 0,0 1 0,0-1 0,0 0 0,-1-1 0,-15 7 0,11-5 0,1 0 0,-18 13 0,7-3 0,0-1 0,-2-1 0,0-1 0,-33 13 0,37-16 0,0 0 0,1 2 0,-20 15 0,-27 17 0,-116 72 0,-26 14 0,189-121 0,-1-1 0,0-1 0,-35 9 0,37-13 0,1 2 0,0 0 0,0 1 0,0 1 0,-27 16 0,31-15 0,-1 0 0,-25 11 0,39-20 0,1 0 0,-1 0 0,1 0 0,-1 0 0,1 1 0,0-1 0,-1 0 0,1 0 0,-1 0 0,1 0 0,0 1 0,-1-1 0,1 0 0,0 0 0,-1 0 0,1 1 0,0-1 0,-1 0 0,1 1 0,0-1 0,-1 0 0,1 1 0,0-1 0,0 0 0,0 1 0,-1-1 0,1 1 0,0-1 0,0 0 0,0 1 0,0-1 0,0 1 0,0-1 0,0 1 0,0-1 0,0 0 0,0 2 0,15 7 0,28 1 0,31 0 0,59 10 0,123 23 0,-38-8 0,74 17 0,-251-46-29,-35-6-74,0 0 0,0 0 0,1 1 1,-1 0-1,0 1 0,0-1 0,0 1 1,0 0-1,0 1 0,0-1 0,-1 1 1,7 5-1,1 5-6723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24575,'-2'46'0,"-1"0"0,-3-1 0,-16 61 0,11-56 0,-160 549 0,154-548 0,-47 117 0,46-127 0,1 1 0,3 1 0,1 0 0,2 1 0,-5 44 0,6-19 0,-1-6 0,-2 108 0,12-137 0,1-16 0,-1 0 0,2 0 0,0 0 0,5 22 0,-4-35 0,-1 0 0,1 0 0,-1 0 0,2-1 0,-1 1 0,0-1 0,1 1 0,0-1 0,0 0 0,0 0 0,0 0 0,1 0 0,-1-1 0,1 1 0,0-1 0,0 0 0,1 0 0,-1 0 0,8 3 0,6 0 0,0-1 0,0 0 0,0-1 0,0-2 0,1 1 0,21-2 0,29 5 0,227 56 0,-6 25 0,-230-72 0,1-2 0,99 7 0,-96-13 0,77 1 0,22 4 0,-88-3-682,127 1-1,-174-10-6143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24575,'947'0'0,"-943"0"0,0 0 0,0 0 0,-1 0 0,1 0 0,0 1 0,0 0 0,-1 0 0,1 0 0,-1 0 0,1 0 0,-1 1 0,1 0 0,-1-1 0,0 1 0,6 5 0,-6-4 0,-1 0 0,0 0 0,0 0 0,0 0 0,0 1 0,0-1 0,-1 1 0,0-1 0,0 1 0,0-1 0,0 1 0,0 0 0,-1 0 0,1-1 0,-1 1 0,0 5 0,-1-3 0,1 0 0,-1 0 0,0 0 0,-1 0 0,1-1 0,-1 1 0,0 0 0,-1-1 0,1 1 0,-1-1 0,0 0 0,-6 9 0,-1-2 0,0-1 0,0 0 0,-24 20 0,26-26 0,1 0 0,-1 0 0,-15 5 0,-21 15 0,11-3 0,-1-2 0,-1-1 0,-1-1 0,0-2 0,-60 17 0,86-29 0,0 1 0,0 0 0,1 1 0,-1 0 0,-13 12 0,13-10 0,0 0 0,-1-1 0,-20 11 0,-5-7 0,31-11 0,0 1 0,0 1 0,0-1 0,0 1 0,0-1 0,1 2 0,-1-1 0,0 0 0,1 1 0,0 0 0,0 0 0,-6 5 0,9-7 0,0 0 0,1 1 0,-1-1 0,0 0 0,1 0 0,-1 1 0,1-1 0,0 0 0,0 0 0,-1 1 0,1-1 0,0 0 0,0 1 0,0-1 0,0 0 0,0 1 0,0-1 0,1 0 0,-1 1 0,0-1 0,1 0 0,-1 0 0,1 1 0,-1-1 0,1 0 0,0 0 0,-1 0 0,1 0 0,0 0 0,0 0 0,0 0 0,2 2 0,3 3 0,0 0 0,1-1 0,14 10 0,13 5 0,1-1 0,1-2 0,1-2 0,0-1 0,1-2 0,67 13 0,242 16 0,-334-40 0,-13-1 0,58 8 0,-55-8 0,0 1 0,0 0 0,0 0 0,-1 0 0,1 0 0,0 1 0,0-1 0,-1 1 0,1 0 0,-1-1 0,0 1 0,1 0 0,-1 0 0,0 1 0,0-1 0,2 3 0,-4-4 0,1 0 0,-1 0 0,1 0 0,-1 0 0,0 0 0,0 0 0,0 0 0,1 0 0,-1 0 0,0 0 0,0 0 0,0 0 0,0 0 0,-1 0 0,1 0 0,0 0 0,0 0 0,0 0 0,-1 0 0,1 0 0,-1-1 0,1 1 0,-1 0 0,1 0 0,-1 0 0,1 0 0,-1-1 0,0 1 0,1 0 0,-1 0 0,0-1 0,0 1 0,0-1 0,-1 2 0,-35 17 0,30-16 0,-71 26 0,-2-3 0,-82 16 0,145-37 0,1 1 0,0 0 0,-28 16 0,-26 10 0,42-24 0,-54 9 0,51-12 0,-45 14 0,22 2-682,-58 31-1,60-26-6143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5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0 24575,'-86'0'0,"-493"20"0,173-7 0,318-14 0,81 1 0,0 0 0,0 1 0,0-1 0,0 1 0,-12 4 0,16-5 0,1 1 0,0 0 0,0 1 0,0-1 0,0 0 0,0 1 0,0-1 0,0 1 0,0-1 0,0 1 0,1 0 0,-1 0 0,1 0 0,-1 0 0,1 0 0,0 0 0,-1 0 0,1 0 0,0 1 0,0 3 0,-5 21 0,2 1 0,1-1 0,1 1 0,1 0 0,5 51 0,0-9 0,0 1002 0,-5-610 0,0-457 0,1 1 0,1-1 0,-1 1 0,1-1 0,0 0 0,0 0 0,0 0 0,1 1 0,0-1 0,3 7 0,-3-10 0,0 1 0,0-1 0,0 1 0,1-1 0,-1 0 0,0 0 0,1 0 0,0 0 0,-1 0 0,1-1 0,0 1 0,0-1 0,0 0 0,0 0 0,0 0 0,0 0 0,0 0 0,7 0 0,37 3 0,0-2 0,71-6 0,-18 0 0,741 3-1365,-813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2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24575,'1'150'0,"-12"334"0,5-406 0,-5-1 0,-2 0 0,-4 0 0,-31 85 0,13-70 0,7-21 0,4 1 0,-20 93 0,30-56 0,-2 169 0,4-16 0,11-248 0,-1 10 0,0 1 0,-2-1 0,0 0 0,-2 0 0,0 0 0,-14 29 0,14-36 0,-1 0 0,2 0 0,0 1 0,1-1 0,1 1 0,-1 22 0,4 111 0,2-88 0,-3-53 0,2 0 0,-1 0 0,2 0 0,-1 0 0,1 0 0,5 11 0,-5-16 0,0 0 0,1 0 0,0 0 0,0-1 0,0 0 0,0 1 0,1-1 0,-1 0 0,1-1 0,0 1 0,1-1 0,-1 0 0,7 5 0,27 12 0,2-2 0,0-1 0,71 19 0,-63-21 0,-26-9 0,1-1 0,-1-1 0,1-1 0,25 1 0,95-7 0,-51 1 0,162 1-1365,-226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1491 99 24575,'-10'-9'0,"0"0"0,0 1 0,0 0 0,-1 1 0,-1 0 0,1 0 0,-1 1 0,0 1 0,-22-7 0,8 5 0,-1 2 0,0 1 0,-46-1 0,-223 7 0,268 0 0,1 2 0,-1 1 0,1 1 0,1 1 0,-44 18 0,-120 70 0,75-35 0,-199 118 0,308-174 0,0-1 0,0 1 0,0 0 0,1 1 0,0 0 0,0-1 0,0 2 0,0-1 0,1 0 0,0 1 0,0 0 0,1 0 0,-1 0 0,1 0 0,1 1 0,-1-1 0,1 1 0,0 0 0,1-1 0,-1 1 0,1 0 0,1 0 0,-1 0 0,1 7 0,12 612 0,-12-625 0,-1 16 0,2 1 0,0-1 0,0 0 0,6 22 0,-5-35 0,-1 1 0,1-1 0,-1 0 0,1 1 0,1-1 0,-1 0 0,0 0 0,1 0 0,0 0 0,0-1 0,0 1 0,1-1 0,-1 0 0,1 0 0,-1 0 0,1 0 0,0 0 0,0-1 0,1 0 0,5 3 0,11 1 0,0-1 0,0-1 0,38 4 0,-11-3 0,57 6 0,184-7 0,-165-6 0,-109 2 0,-1-1 0,0 0 0,0-1 0,0 0 0,0-1 0,0-1 0,0 0 0,-1-1 0,22-12 0,-8 3 0,0-2 0,-2 0 0,34-30 0,-37 28 0,-12 11 0,-1-1 0,0-1 0,0 1 0,14-20 0,-1-1 0,35-38 0,4-4 0,-54 60 0,0 1 0,0-2 0,-1 1 0,-1-1 0,0 1 0,0-1 0,-2-1 0,1 1 0,1-15 0,0-12 0,0-65 0,-3 26 0,0 62 0,1 0 0,1 0 0,0 0 0,11-25 0,-8 21 0,10-41 0,-11 19 0,-3 1 0,-1-50 0,0-16 0,11 33-160,-9 54-1045,2-7-5621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843 377 24575,'1'-59'0,"-3"-72"0,2 128 0,-1 0 0,1-1 0,-1 1 0,0 0 0,0 0 0,0 0 0,-1 0 0,1 0 0,-1 0 0,1 0 0,-1 0 0,0 0 0,0 1 0,-1-1 0,1 1 0,0-1 0,-1 1 0,1 0 0,-1 0 0,0 0 0,0 0 0,0 1 0,0-1 0,0 1 0,0-1 0,0 1 0,0 0 0,-1 1 0,-3-2 0,-12-1 0,1 1 0,-1 1 0,0 1 0,-22 1 0,13 0 0,-33-1 0,31-1 0,0 1 0,0 2 0,-57 10 0,78-9 0,-1 0 0,1 1 0,0 0 0,0 1 0,0 0 0,1 0 0,0 1 0,0 0 0,0 1 0,1 0 0,-13 14 0,-2 7 0,2 1 0,-18 32 0,16-26 0,-2 5 0,1 1 0,2 1 0,1 1 0,3 0 0,2 2 0,1 0 0,3 0 0,-10 74 0,14-47 0,3 1 0,8 102 0,-2-155 0,2 0 0,0 0 0,1-1 0,1 0 0,1 0 0,1 0 0,10 17 0,-2-8 0,1-1 0,1 0 0,35 38 0,-44-56 0,0 0 0,1-1 0,1 0 0,-1 0 0,1-1 0,0-1 0,1 0 0,0 0 0,0-1 0,0-1 0,0 0 0,1 0 0,-1-1 0,1-1 0,0 0 0,0-1 0,0 0 0,0-1 0,15-2 0,-9 0 0,0-1 0,1 0 0,-1-2 0,0 0 0,-1-1 0,1-1 0,-1 0 0,-1-2 0,1 0 0,-2-1 0,1-1 0,16-13 0,-11 5 0,115-105 0,-120 106 0,-1-1 0,-1-1 0,0 0 0,-1-1 0,15-32 0,-13 16 0,-2-1 0,-2 0 0,-1-1 0,-2-1 0,-2 0 0,3-50 0,-8-248 0,-5 209 0,1-235 0,3 502 0,6-1 0,6 0 0,34 145 0,-44-267 0,23 100 0,70 195 0,-92-302 17,-1 0 0,1 0 1,1 0-1,-1 0 0,1-1 0,8 9 0,-10-13-116,0 0 0,0 0 0,0-1 0,1 1 0,-1-1 0,1 0 0,0 0 0,-1 0 0,1 0 0,0-1 0,0 1 0,0-1 0,0 0 0,7 1 0,14-1-6727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1484 0 24575,'0'1359'0,"0"-1351"0,0 76 0,-12 99 0,8-158 0,0 0 0,-1 0 0,-2-1 0,-1 0 0,0 0 0,-2-1 0,0 0 0,-22 32 0,25-44 0,-8 9 0,2 0 0,1 0 0,0 1 0,1 1 0,2 0 0,-9 25 0,-26 65 0,37-83 0,-2-1 0,-1-1 0,-1 0 0,-1 0 0,-18 27 0,23-42 0,1-1 0,1 1 0,0 1 0,0-1 0,-4 23 0,-8 68 0,15-83 0,-9 108 0,10 188 0,3-153 0,0-84 0,-5 96 0,3-170 0,-1 0 0,0-1 0,-1 1 0,1 0 0,-1 0 0,0-1 0,0 1 0,-1-1 0,1 1 0,-1-1 0,0 0 0,0 0 0,0 0 0,-1 0 0,1-1 0,-1 0 0,0 1 0,0-1 0,0-1 0,0 1 0,-7 3 0,-8 3 0,-1-1 0,-1 0 0,-34 7 0,21-6 0,-16 4 0,0-2 0,-2-2 0,-60 2 0,-156-8 0,242-4 0,16 1 0,1 0 0,0-1 0,-1-1 0,1 1 0,0-1 0,0-1 0,0 0 0,-15-7 0,20 8 0,-1-1 0,1 0 0,0 0 0,0 0 0,1 0 0,-1 0 0,1-1 0,-1 1 0,1-1 0,0 0 0,1 0 0,-1-1 0,1 1 0,-1 0 0,1-1 0,1 1 0,-1-1 0,-1-6 0,-3-29 0,5 30 0,0 1 0,-1-1 0,0 1 0,-1 0 0,-6-17 0,-6-9 0,2-1 0,1 0 0,2-1 0,-9-55 0,13 66 0,-17-46 0,15 49 0,0-1 0,-7-38 0,8 6 0,2 1 0,3-1 0,2 0 0,3 0 0,2 1 0,2-1 0,27-97 0,40-89 0,-70 234 0,-1 1 0,1-1 0,0 1 0,0 0 0,1 0 0,0 0 0,0 1 0,0-1 0,1 1 0,0 1 0,0-1 0,1 1 0,0 0 0,-1 0 0,11-4 0,12-6 0,1 2 0,47-15 0,-67 25 0,52-16 0,2 4 0,127-15 0,146 24 0,-189 9 0,186-3-1365,-299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24575,'2'0'0,"-1"1"0,0-1 0,0 0 0,0 1 0,1-1 0,-1 1 0,0-1 0,0 1 0,0 0 0,0-1 0,0 1 0,0 0 0,0 0 0,0 0 0,-1-1 0,1 1 0,0 0 0,0 0 0,-1 0 0,1 1 0,0-1 0,0 1 0,13 33 0,-12-27 0,15 47 0,-3 1 0,12 102 0,-3 125 0,-23-274 0,15 1294 0,-20-780 0,5-500 0,-2 0 0,0 1 0,-2-1 0,-1 0 0,0-1 0,-2 1 0,0-1 0,-18 35 0,24-56 0,1 0 0,-1 1 0,1-1 0,-1 0 0,1 0 0,-1 0 0,0 1 0,0-1 0,0 0 0,0 0 0,0 0 0,0 0 0,0 0 0,0 0 0,0-1 0,0 1 0,-3 1 0,4-2 0,-1 0 0,1 0 0,-1-1 0,0 1 0,1 0 0,-1 0 0,1-1 0,-1 1 0,1 0 0,-1-1 0,1 1 0,-1-1 0,1 1 0,-1 0 0,1-1 0,0 1 0,-1-1 0,1 1 0,0-1 0,-1 1 0,1-1 0,0 0 0,0 1 0,-1-1 0,1 1 0,0-2 0,-3-9 0,1 1 0,0-1 0,0-15 0,0-13 0,3 0 0,1 0 0,12-64 0,38-116 0,-28 123 0,-19 78 0,117-403 0,-115 405 0,0 0 0,2 0 0,0 1 0,0 0 0,2 1 0,11-14 0,80-73 0,-25 26 0,-20 22 0,2 2 0,3 3 0,81-50 0,-23 17 0,-107 72 0,298-216 0,-296 213 0,2 0 0,0 2 0,0-1 0,1 2 0,0 1 0,1 0 0,0 1 0,0 1 0,0 1 0,1 0 0,0 2 0,0 0 0,26 0 0,49-1-1365,-55-2-5461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24575,'6'9'0,"0"0"0,0-1 0,1 0 0,0 0 0,0 0 0,16 12 0,5 6 0,168 170 0,174 167 0,28-25 0,-335-295 0,69 35 0,-75-47 0,-2 3 0,51 41 0,-101-71-65,0 0 0,-1 1 0,0-1 0,1 1 0,-2 1 0,1-1 0,-1 0 0,1 1 0,-1 0 0,-1-1 0,1 1 0,-1 0 0,0 1 0,-1-1 0,1 0 0,-1 0 0,-1 1 0,1-1 0,-1 1 0,-1 10 0,0 9-6761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461 428 24575,'33'-1'0,"0"2"0,-1 1 0,1 2 0,-1 1 0,52 16 0,-68-16 0,-2 0 0,1 0 0,0-1 0,23 2 0,-33-5 0,-1-1 0,1 0 0,0 0 0,-1-1 0,1 1 0,-1-1 0,1 0 0,0 0 0,-1 0 0,0-1 0,1 0 0,-1 0 0,0 0 0,0 0 0,0-1 0,4-2 0,16-17 0,-1-1 0,-1-1 0,-1-1 0,-1-1 0,-1 0 0,-2-2 0,0 0 0,21-52 0,-35 74 0,-1 0 0,0 0 0,0 0 0,-1 0 0,0-1 0,0 1 0,0 0 0,-1-1 0,0 1 0,0-1 0,-2-11 0,1 14 0,0 0 0,-1 0 0,1 1 0,-1-1 0,0 0 0,0 1 0,0-1 0,-1 1 0,1 0 0,-1 0 0,1 0 0,-1 0 0,0 0 0,-1 0 0,1 1 0,0-1 0,-1 1 0,1 0 0,-7-2 0,-4-2 0,-1 0 0,0 2 0,0 0 0,-1 1 0,1 0 0,-29 0 0,-99 6 0,65 1 0,26-5 0,26 0 0,1 1 0,-33 4 0,51-3 0,1 0 0,-1 0 0,1 1 0,-1 0 0,1 1 0,0-1 0,0 1 0,0 0 0,0 1 0,0-1 0,1 1 0,-1 0 0,-6 7 0,-8 15 0,0 1 0,1 0 0,2 2 0,1 0 0,-24 61 0,-13 24 0,-6-6 0,-42 84 0,83-153 0,2 1 0,-22 83 0,36-117 0,-2 12 0,0 1 0,-1 27 0,5-42 0,0 0 0,0-1 0,0 1 0,0 0 0,0-1 0,1 1 0,-1-1 0,1 1 0,0-1 0,0 1 0,1-1 0,-1 1 0,1-1 0,-1 0 0,1 0 0,0 0 0,0 0 0,1 0 0,-1 0 0,4 3 0,7 1 0,0 1 0,0-1 0,1-1 0,0-1 0,0 0 0,1-1 0,20 4 0,106 10 0,-139-18 0,507 9 0,-315-12 0,173 2-1365,-315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1293 0 24575,'-1'280'0,"20"689"0,17-447 0,-34-477 0,2-1 0,2 1 0,2-1 0,2 0 0,17 47 0,-25-85 0,1 0 0,0 0 0,0 0 0,0-1 0,1 0 0,0 1 0,0-1 0,0 0 0,1-1 0,-1 1 0,1-1 0,0 0 0,0 0 0,1 0 0,-1-1 0,1 0 0,9 4 0,-11-6 0,0 0 0,0 0 0,-1 0 0,1-1 0,0 1 0,0-1 0,0 0 0,0-1 0,0 1 0,0 0 0,0-1 0,0 0 0,0 0 0,0 0 0,-1-1 0,1 1 0,0-1 0,-1 0 0,1 0 0,-1 0 0,0 0 0,0-1 0,0 1 0,0-1 0,0 0 0,0 0 0,-1 0 0,1 0 0,2-5 0,4-7 0,0-1 0,-1-1 0,0 1 0,-1-1 0,-1 0 0,-1-1 0,6-34 0,7-137 0,-15 144 0,41-380 0,6-160 0,-51 222 0,0 536 0,1-73-117,31 1476-2686,-15-1337 2508,23 740-450,-41-855 680,-25 160-1,18-225 609,-4-1 0,-1 0-1,-4-1 1,-42 98 0,30-89 89,15-32-262,-32 57 1,42-86-371,1 0 0,0 1 0,-1-1 1,0-1-1,0 1 0,-1-1 1,1 0-1,-1 0 0,0 0 0,0-1 1,0 0-1,0 0 0,-1-1 1,1 1-1,-1-2 0,1 1 0,-12 1 1,-10 0-2,-1-1 1,1-2 0,-29-3 0,11 1 0,-174 0 0,-110-4 0,275 2 0,0-3 0,0-2 0,0-2 0,1-3 0,1-2 0,1-2 0,0-3 0,-55-31 0,93 45 0,0 0 0,0-1 0,1-1 0,0-1 0,0 0 0,1 0 0,0-1 0,1-1 0,1 0 0,0 0 0,0-1 0,1-1 0,1 1 0,0-1 0,-7-18 0,4 0 0,1 0 0,2-1 0,1-1 0,1 1 0,2-1 0,1 0 0,2 0 0,6-64 0,-1 81-170,0 0-1,1 0 0,1 0 1,0 1-1,1 0 0,1 0 1,13-18-1,-7 13-6655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24575,'0'586'0,"0"-580"0,0 0 0,0 0 0,1 0 0,0 0 0,0 0 0,0 0 0,3 7 0,-3-11 0,0 1 0,1-1 0,-1 0 0,1 0 0,-1 0 0,1 0 0,0-1 0,-1 1 0,1 0 0,0-1 0,0 1 0,0-1 0,0 0 0,1 0 0,-1 1 0,0-1 0,0-1 0,1 1 0,-1 0 0,5 0 0,31 5 0,0-2 0,1-2 0,77-6 0,-52 1 0,-59 3 0,1 0 0,0 0 0,-1-1 0,0 0 0,1 0 0,-1-1 0,1 1 0,-1-1 0,0 0 0,8-5 0,-10 5 0,0-1 0,0 1 0,0-1 0,0 0 0,-1 0 0,1 0 0,-1 0 0,0-1 0,0 1 0,0-1 0,0 1 0,0-1 0,-1 0 0,0 0 0,2-5 0,6-27 0,-2 5 0,16-40 0,-17 52 0,0 0 0,-1-1 0,-1 1 0,0-1 0,0-24 0,-5-104 0,-1 75 0,2-92 0,26 354 0,-8-66 0,31 176 0,-1-11 0,-36-192 0,-2 99 0,-9-179 8,1 0 0,0 0-1,1 0 1,1 0 0,1-1-1,8 23 1,8 22-1427,-14-34-5407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 2 24575,'-153'-1'0,"-177"3"0,275 3 0,-99 22 0,99-15 0,-108 9 0,120-17 0,0 1 0,-58 16 0,-18 2 0,96-20 0,-30 5 0,50-7 0,0 0 0,0 0 0,1 0 0,-1 1 0,0-1 0,0 1 0,1-1 0,-1 1 0,1 0 0,-1 0 0,1 0 0,0 0 0,0 1 0,-4 4 0,2 3 0,0 0 0,0 0 0,1 1 0,0-1 0,1 1 0,0 0 0,1 0 0,0-1 0,1 18 0,0-7 0,1 643 0,6-244 0,-7 518 0,-1-934 0,1 0 0,0 0 0,1-1 0,-1 1 0,1 0 0,-1 0 0,1 0 0,0-1 0,0 1 0,1-1 0,-1 1 0,1-1 0,0 1 0,0-1 0,4 6 0,-2-6 0,-1 0 0,1-1 0,0 1 0,0-1 0,0 0 0,0 0 0,0 0 0,0-1 0,0 1 0,1-1 0,-1 0 0,0 0 0,8 0 0,42 3 0,1-2 0,54-6 0,-14 1 0,765 1-1365,-833 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815 154 24575,'0'-25'0,"1"14"0,-1 1 0,0-1 0,-1 0 0,0 1 0,-3-14 0,3 21 0,0 0 0,0 0 0,0 1 0,-1-1 0,1 0 0,-1 1 0,1 0 0,-1-1 0,0 1 0,0 0 0,0 0 0,0 0 0,0 0 0,0 0 0,-1 0 0,1 1 0,-1-1 0,1 1 0,-1-1 0,0 1 0,0 0 0,1 0 0,-7-1 0,2 1 0,0 0 0,0 1 0,-1 0 0,1 0 0,0 0 0,0 1 0,0 0 0,-1 0 0,1 1 0,0 0 0,1 0 0,-13 7 0,-8 4 0,-44 31 0,51-31 0,-56 42 0,2 2 0,3 4 0,-104 114 0,161-160 0,1 1 0,0 0 0,1 0 0,0 1 0,1 1 0,2 0 0,-1 0 0,2 1 0,1 1 0,0-1 0,1 1 0,1 0 0,1 0 0,1 0 0,1 1 0,1-1 0,1 26 0,10 170 0,-9-207 0,0-1 0,1 0 0,0 0 0,0 0 0,1 0 0,0 0 0,0 0 0,1-1 0,0 0 0,0 1 0,1-2 0,-1 1 0,2 0 0,-1-1 0,1 0 0,0 0 0,0-1 0,0 1 0,15 8 0,6 1 0,1-1 0,1-1 0,57 18 0,-73-27 0,46 15 0,0-3 0,1-3 0,106 9 0,-131-19 0,631 76 0,-125 31 0,-528-107 0,19 3 0,-1 2 0,1 1 0,42 19 0,-68-25 0,-1 0 0,0 0 0,0 0 0,-1 1 0,1 0 0,-1 0 0,0 0 0,0 1 0,0-1 0,0 1 0,-1 0 0,0 0 0,0 0 0,0 1 0,-1-1 0,0 1 0,0-1 0,0 1 0,0 0 0,-1 0 0,1 11 0,-1 9 0,0-1 0,-2 1 0,-8 47 0,3-27 0,2-2 0,1-8 0,-11 54 0,11-78 0,-1 1 0,0-1 0,-1 0 0,0 0 0,-1 0 0,0-1 0,-15 21 0,3-11 0,-1-1 0,-1 0 0,-1-2 0,0 0 0,-1-1 0,-1-2 0,-1 0 0,-30 14 0,-30 8 0,-100 31 0,113-43 0,32-13 0,0-1 0,0-3 0,-1 0 0,-53 1 0,-162-7 0,147-5 0,86 3 0,-111-6 0,121 5 0,-1-1 0,1-1 0,0 0 0,0 0 0,0-1 0,0-1 0,1 0 0,-14-8 0,23 12-52,0 0-1,0 0 1,0-1-1,0 1 1,0-1-1,1 0 1,-1 0-1,1 1 1,-1-1-1,1 0 1,-1 0-1,1 0 1,0 0-1,0-1 1,0 1-1,0 0 1,1 0-1,-1-1 1,1 1-1,-1 0 1,1-1-1,0 1 0,0-1 1,0 1-1,0-4 1,7-27-6774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24575,'4'0'0,"1"1"0,0 0 0,-1 0 0,1 0 0,-1 0 0,1 1 0,-1 0 0,0 0 0,0 0 0,0 1 0,0-1 0,0 1 0,4 3 0,49 50 0,-34-32 0,35 35 0,131 119 0,-184-174 0,1 1 0,0-1 0,0-1 0,0 1 0,0-1 0,0 0 0,1-1 0,-1 1 0,1-1 0,13 2 0,-16-4 0,1 1 0,0-2 0,0 1 0,0 0 0,0-1 0,-1 0 0,1 0 0,0 0 0,-1-1 0,1 0 0,-1 0 0,1 0 0,-1 0 0,0-1 0,0 1 0,5-5 0,3-4 0,0 0 0,-1-1 0,-1 0 0,0-1 0,0-1 0,-1 1 0,-1-1 0,10-22 0,-1-4 0,23-82 0,-37 112 0,-1 1 0,0-1 0,-1 0 0,1 0 0,-2-16 0,0 24 0,0-1 0,0 1 0,0-1 0,-1 1 0,1 0 0,-1-1 0,0 1 0,0 0 0,0 0 0,0-1 0,0 1 0,0 0 0,0 0 0,-1 0 0,1 0 0,-1 0 0,0 1 0,1-1 0,-1 0 0,0 1 0,0-1 0,0 1 0,0 0 0,0 0 0,0-1 0,-1 2 0,1-1 0,-2-1 0,-7-1 0,1 1 0,-1 1 0,0-1 0,1 2 0,-1-1 0,0 1 0,1 1 0,-1 0 0,-17 4 0,-5 4 0,-54 22 0,0 0 0,66-25 0,0 1 0,1 1 0,-33 17 0,43-19 0,0 0 0,1 1 0,0 0 0,1 1 0,-1-1 0,1 2 0,1-1 0,-11 16 0,-16 24 0,17-26 0,-18 35 0,30-48 0,0 1 0,1 0 0,1 0 0,0 0 0,0 0 0,1 0 0,-2 13 0,0 63 0,9 121 0,-4-186 0,2-1 0,0 0 0,2 0 0,0 0 0,1 0 0,1-1 0,17 33 0,-17-38 0,1 0 0,0-1 0,1-1 0,1 1 0,0-1 0,1-1 0,0 0 0,1 0 0,0-1 0,24 15 0,-25-20 0,-1 0 0,1-1 0,0 0 0,0 0 0,1-2 0,-1 1 0,1-1 0,18 0 0,12-1 0,44-6 0,-18 1 0,63 2-1365,-97 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24575,'6'0'0,"6"0"0,14 0 0,12 0 0,11-6 0,13-6 0,8-3 0,-4 3 0,-1 3 0,-12-3 0,-4 1 0,1 2 0,2 3 0,4 2 0,-3 2 0,-10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24575,'0'1494'0,"25"-1094"0,-18-318 0,12 31-695,-16-102 25,2 17-6156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24575,'-1'343'0,"3"375"0,32-268 0,-1-9 0,-33-344 0,0-182 0,4 1 0,22-126 0,-14 124 0,6-39 0,47-181 0,-59 288 0,1 0 0,1 1 0,0-1 0,1 2 0,1-1 0,20-25 0,-5 14 0,0 0 0,42-34 0,-57 54 0,1 0 0,0 1 0,1 0 0,-1 1 0,1 0 0,1 1 0,14-4 0,94-20 0,-40 12 0,2-3 0,76-22 0,-132 32 0,0 0 0,0-2 0,41-24 0,-55 28-273,0 0 0,0 1 0,1 0 0,17-5 0,-8 6-6553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24575,'0'5'0,"0"24"0,5 29 0,8 26 0,6 21 0,6 4 0,4-1 0,3-2 0,6-3 0,9-13 0,-5-16 0,-4-16 0,-2-12 0,-8-14-8191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21 482 24575,'13'-1'0,"-1"-1"0,1 0 0,-1 0 0,1-1 0,-1-1 0,0 0 0,0-1 0,-1 0 0,0-1 0,1 0 0,-2-1 0,1 0 0,17-16 0,0-2 0,-2-2 0,0 0 0,29-42 0,-46 58 0,-1-1 0,0 0 0,0-1 0,-1 1 0,-1-2 0,0 1 0,-1-1 0,0 1 0,-1-1 0,-1-1 0,0 1 0,-1 0 0,0-25 0,-2 37 0,1 0 0,-1 0 0,0 1 0,0-1 0,0 0 0,-1 1 0,1-1 0,0 0 0,0 1 0,-1-1 0,1 0 0,-1 1 0,0-1 0,0 1 0,1-1 0,-1 1 0,0-1 0,0 1 0,0 0 0,0-1 0,-1 1 0,1 0 0,0 0 0,0 0 0,-1 0 0,1 0 0,-1 0 0,1 0 0,-1 0 0,1 1 0,-1-1 0,1 1 0,-1-1 0,0 1 0,1-1 0,-1 1 0,0 0 0,1 0 0,-1 0 0,0 0 0,1 0 0,-1 0 0,0 0 0,1 1 0,-4 0 0,-4 2 0,0 0 0,0 0 0,0 1 0,1 0 0,-1 1 0,1 0 0,-9 7 0,-3 3 0,1 2 0,0 0 0,2 1 0,0 0 0,1 1 0,-15 25 0,21-29 0,1 0 0,1 1 0,1-1 0,0 2 0,1-1 0,1 1 0,1 0 0,0 0 0,-2 30 0,6 56 0,1-75 0,-1-1 0,0 1 0,-2-1 0,-11 51 0,-13 1 0,16-54 0,2 1 0,-11 51 0,18-68 0,0 0 0,1 0 0,0 0 0,0 0 0,1 0 0,0 0 0,1 0 0,-1-1 0,2 1 0,-1 0 0,2-1 0,7 16 0,3 0 0,1-2 0,1 0 0,36 38 0,68 54 0,-95-92 0,-6-5 0,1 1 0,0-2 0,35 20 0,-47-32 0,-1 0 0,1-1 0,0 0 0,0 0 0,0-1 0,0 0 0,0 0 0,1-1 0,-1 0 0,0 0 0,1-1 0,-1 0 0,1-1 0,-1 0 0,9-2 0,-1-2-136,0-1-1,-1-1 1,1 0-1,-1-1 1,-1 0-1,1-2 1,-2 1-1,1-2 0,19-20 1,-8 6-6690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617 162 24575,'2'0'0,"-1"1"0,0-1 0,0 0 0,0 0 0,0 1 0,0-1 0,0 1 0,0-1 0,0 1 0,0 0 0,0-1 0,0 1 0,0 0 0,0 0 0,0-1 0,-1 1 0,1 0 0,0 0 0,-1 0 0,2 1 0,10 24 0,-5-4 0,0 0 0,-2 1 0,0-1 0,1 36 0,-2 98 0,-3-100 0,-2 97 0,1 49 0,1-192 0,0 1 0,0-1 0,0 0 0,7 19 0,-8-28 0,0 0 0,0 0 0,1 1 0,-1-1 0,1 0 0,-1 0 0,1 1 0,-1-1 0,1 0 0,0 0 0,0 0 0,0 0 0,-1 0 0,1 0 0,0 0 0,0 0 0,0-1 0,0 1 0,0 0 0,1 0 0,-1-1 0,0 1 0,0-1 0,0 1 0,1-1 0,-1 0 0,0 1 0,0-1 0,1 0 0,-1 0 0,0 0 0,1 0 0,-1 0 0,0 0 0,1 0 0,-1 0 0,0 0 0,0-1 0,1 1 0,-1 0 0,0-1 0,0 0 0,0 1 0,1-1 0,-1 1 0,0-1 0,1-1 0,6-4 0,-1-1 0,1 0 0,-1 0 0,-1-1 0,1 1 0,-1-1 0,-1-1 0,0 1 0,0-1 0,0 0 0,3-11 0,-1 5 0,1 0 0,0 1 0,10-14 0,-12 19 0,0 0 0,0-1 0,-1 1 0,0-1 0,-1 0 0,0 0 0,-1-1 0,0 1 0,-1-1 0,3-20 0,-3-8 0,-4-68 0,-1 41 0,1-419 0,2 3178 0,1-2667 0,-2 0 0,-1 1 0,-1-1 0,-1 0 0,-12 42 0,13-60 0,1-1 0,-2 0 0,1 1 0,-1-1 0,0 0 0,0 0 0,-1-1 0,0 0 0,0 1 0,0-2 0,-1 1 0,0-1 0,0 1 0,0-2 0,-1 1 0,0-1 0,0 0 0,0 0 0,0-1 0,0 0 0,-1 0 0,-14 3 0,-17-1 0,-1-1 0,1-2 0,-61-5 0,31 1 0,33 1 0,-1-2 0,-39-7 0,58 7 0,0-2 0,1 0 0,-1-1 0,1-1 0,1-1 0,-19-10 0,11 4 0,6 3 0,0 0 0,-32-26 0,45 32 0,0 0 0,1 0 0,-1 0 0,1-1 0,0 0 0,1 0 0,-1 0 0,1 0 0,0 0 0,1 0 0,-1-1 0,1 1 0,-1-9 0,-1-16-43,2 0-1,1 1 1,3-34 0,0 23-1149,-1 1-5634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24575,'-2'1'0,"1"-1"0,0 0 0,0 1 0,0-1 0,0 1 0,0-1 0,0 1 0,0-1 0,0 1 0,0 0 0,0-1 0,0 1 0,0 0 0,0 0 0,1 0 0,-1 0 0,0 0 0,1 0 0,-1 0 0,0 0 0,1 0 0,-1 0 0,1 0 0,0 0 0,-1 1 0,1-1 0,0 2 0,-7 37 0,7-35 0,-4 44 0,4-32 0,-1 0 0,-1 0 0,0 0 0,-2 0 0,0 0 0,0 0 0,-11 22 0,6-20 0,0-1 0,-1-1 0,-1 0 0,-1 0 0,0-1 0,-1-1 0,-1 0 0,-29 24 0,-47 25-1365,73-51-5461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1487 24575,'0'-1300'0,"-1"1290"0,2-1 0,-1 0 0,1 1 0,1-1 0,0 0 0,0 1 0,6-16 0,-5 22 0,-1-1 0,1 1 0,0-1 0,0 1 0,0 0 0,1 0 0,-1 0 0,1 1 0,0-1 0,0 1 0,0 0 0,0 0 0,1 0 0,-1 1 0,1-1 0,0 1 0,6-2 0,8-2 0,0 1 0,1 1 0,-1 1 0,34-2 0,83 6 0,-85 1 0,471 4 0,-518-6 0,-1-1 0,0 1 0,1 0 0,-1 0 0,0 0 0,1 1 0,-1-1 0,0 1 0,0 0 0,1 0 0,-1 0 0,0 0 0,0 1 0,0-1 0,0 1 0,-1 0 0,1 0 0,0 0 0,-1 0 0,1 0 0,-1 0 0,1 1 0,-1-1 0,0 1 0,0 0 0,-1-1 0,1 1 0,0 0 0,-1 0 0,0 0 0,1 0 0,0 5 0,4 13 0,-1 0 0,-1 0 0,-1 1 0,0 22 0,-2 93 0,-2-83 0,0 6 0,4 244 0,1-230 0,4 0 0,19 82 0,-10-82 0,-4 2 0,-2-1 0,-5 2 0,-4 138 0,-3-210 0,1-1 0,-1 0 0,0 1 0,0-1 0,0 0 0,-1 0 0,1 0 0,-1 0 0,0 0 0,0 0 0,0 0 0,-1 0 0,1-1 0,-1 1 0,0-1 0,0 0 0,0 0 0,-1 0 0,1 0 0,-1-1 0,1 1 0,-1-1 0,0 0 0,0 0 0,0 0 0,-8 2 0,-8 1 0,1-1 0,-1 0 0,1-2 0,-34 1 0,38-3 0,-449 0 0,194-3 0,207 4 0,37 1 0,0-1 0,0-2 0,-1 0 0,-30-7 0,56 8 0,1 0 0,-1 0 0,0-1 0,0 1 0,1 0 0,-1 0 0,0-1 0,0 1 0,1 0 0,-1-1 0,0 1 0,1-1 0,-1 1 0,0-1 0,1 1 0,-1-1 0,1 1 0,-1-1 0,1 0 0,-1 1 0,1-1 0,-1 0 0,1 1 0,0-1 0,-1 0 0,1 0 0,0 1 0,0-1 0,0 0 0,-1 0 0,1 0 0,0 1 0,0-1 0,0 0 0,0 0 0,0 0 0,1 1 0,-1-1 0,0 0 0,0 0 0,0 1 0,1-1 0,-1 0 0,0 0 0,1-1 0,4-6 0,-1 1 0,1-1 0,11-12 0,4-8 0,-15 13-170,-1-1-1,0 1 0,-1-1 1,-1 0-1,0 0 0,-1 1 1,-1-25-1,-1 12-6655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2344 24575,'-1'-154'0,"3"-171"0,5 244 0,20-91 0,-8 54 0,49-275 0,-60 353 0,7-54 0,-5 0 0,-1-148 0,-8 214 0,1-1 0,9-41 0,-5 36 0,2-38 0,-7 43 0,1-1 0,1 1 0,2 0 0,1 0 0,11-33 0,-11 44 0,1 0 0,0 0 0,2 1 0,17-27 0,-21 37 0,0 1 0,0 1 0,0-1 0,1 1 0,0 0 0,0 0 0,0 0 0,0 1 0,1 0 0,0 1 0,0-1 0,0 1 0,0 1 0,12-4 0,-15 5 0,0 0 0,0 0 0,0 1 0,0-1 0,0 1 0,0 0 0,0 0 0,0 0 0,0 1 0,0-1 0,6 3 0,-7-2 0,-1 0 0,0 0 0,0 0 0,1 1 0,-1-1 0,0 1 0,0 0 0,0 0 0,-1-1 0,1 1 0,0 0 0,-1 0 0,1 1 0,-1-1 0,0 0 0,1 0 0,-1 1 0,0-1 0,1 5 0,3 20 0,0-1 0,-2 1 0,-1 0 0,-1 0 0,-1 0 0,-7 50 0,6-73 0,0 0 0,0 0 0,0 0 0,0 0 0,-1 0 0,1 0 0,-1 0 0,0-1 0,0 1 0,0-1 0,-1 1 0,1-1 0,-1 0 0,0 0 0,0 0 0,-4 3 0,-5 2 0,1 0 0,-1-1 0,-20 8 0,-7 4 0,24-12 25,0 0-1,-1-1 1,-29 8-1,-7 1-1487,32-7-5363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24575,'115'2'0,"125"-5"0,-236 3 0,-1 0 0,0-1 0,0 0 0,0 0 0,0 0 0,0 0 0,0 0 0,0 0 0,0-1 0,-1 1 0,1-1 0,0 0 0,-1 0 0,1 0 0,-1 0 0,0 0 0,0-1 0,0 1 0,0-1 0,0 1 0,0-1 0,-1 0 0,1 0 0,-1 0 0,0 0 0,1 0 0,-2 0 0,1 0 0,0 0 0,0-4 0,1-11 0,0 0 0,-2 0 0,0-1 0,-3-22 0,1 6 0,-2-82 0,-16 180 0,-3 1 0,-3-1 0,-49 85 0,49-99 0,-18 27 0,24-45 0,-15 34 0,30-53 0,1 0 0,0 0 0,0 0 0,1 0 0,0 1 0,-1 22 0,3-18 0,0-1 0,1-1 0,0 0 0,3 22 0,-3-34 0,1 1 0,0-1 0,0 1 0,0-1 0,0 1 0,1-1 0,-1 0 0,1 1 0,0-1 0,0 0 0,0 0 0,0 0 0,1 0 0,-1-1 0,1 1 0,-1-1 0,1 1 0,0-1 0,5 3 0,2 0 0,1-1 0,0 0 0,0-1 0,0 0 0,1-1 0,-1 0 0,15 0 0,87-2 0,-76-1 0,480-5-1365,-490 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67 439 24575,'2'191'0,"-5"214"0,1-364 0,-2 0 0,-10 45 0,13-83 0,1 1 0,-2-1 0,1 0 0,0 1 0,-1-1 0,1 0 0,-4 5 0,5-8 0,-1 0 0,1 0 0,0 1 0,0-1 0,0 0 0,0 0 0,-1 0 0,1 1 0,0-1 0,0 0 0,-1 0 0,1 0 0,0 0 0,0 0 0,-1 1 0,1-1 0,0 0 0,-1 0 0,1 0 0,0 0 0,0 0 0,-1 0 0,1 0 0,0 0 0,-1 0 0,1 0 0,0 0 0,0 0 0,-1 0 0,1 0 0,0 0 0,0-1 0,-1 1 0,1 0 0,-9-18 0,3-17 0,2 0 0,1-1 0,2 0 0,1 1 0,2-1 0,1 1 0,2-1 0,1 1 0,17-51 0,-6 37 0,3 2 0,2 0 0,48-77 0,104-120 0,-141 199 0,-9 11-195,1 2 0,2 1 0,1 2 0,1 0 0,1 2 0,42-29 0,-41 37-6631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5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34 24575,'0'-1'0,"-1"-1"0,1 1 0,-1 0 0,1 0 0,-1 0 0,1-1 0,-1 1 0,0 0 0,0 0 0,1 0 0,-1 0 0,0 0 0,0 1 0,0-1 0,0 0 0,0 0 0,0 0 0,0 1 0,-1-1 0,1 1 0,0-1 0,0 1 0,0-1 0,-1 1 0,1 0 0,0-1 0,0 1 0,-2 0 0,-44-5 0,40 4 0,-328-4 0,203 7 0,128-2 0,0 0 0,1 0 0,-1 0 0,0 0 0,1 1 0,-1 0 0,1-1 0,-1 1 0,1 1 0,-1-1 0,1 1 0,-1-1 0,1 1 0,0 0 0,0 0 0,0 0 0,-3 4 0,2-2 0,1 1 0,0-1 0,0 1 0,1 0 0,-1 0 0,1 0 0,0 0 0,1 1 0,-1-1 0,1 0 0,-1 9 0,-5 57 0,3 1 0,8 114 0,-1-80 0,-3-99 0,1 0 0,-1 0 0,1 0 0,0 0 0,0 0 0,1 0 0,0 0 0,1-1 0,-1 1 0,5 6 0,-5-9 0,0-1 0,1 0 0,0 0 0,0 0 0,0 0 0,0-1 0,0 1 0,0-1 0,1 0 0,-1 0 0,1 0 0,-1 0 0,1 0 0,0-1 0,0 0 0,0 0 0,0 0 0,0 0 0,5 0 0,26 1 0,0-1 0,57-5 0,-15-1 0,274 3 0,-347 2 0,0 0 0,0 0 0,0 0 0,0 1 0,0-1 0,0 1 0,0 0 0,-1 0 0,1 0 0,0 1 0,4 2 0,-5-2 0,-1 0 0,1 1 0,-1-1 0,0 1 0,0-1 0,0 1 0,0 0 0,-1-1 0,1 1 0,-1 0 0,1 0 0,-1 0 0,0 0 0,0 1 0,0 2 0,8 46 0,-2-1 0,-3 1 0,-4 103 0,-1-92 0,1-10 0,2-10 0,-3-1 0,-2 0 0,-13 74 0,14-111 0,1 0 0,-1-1 0,0 1 0,0 0 0,0-1 0,-1 0 0,0 0 0,0 0 0,0 0 0,0 0 0,0 0 0,-1-1 0,-6 6 0,3-4 0,-1-1 0,0 1 0,0-1 0,0 0 0,0-1 0,0 0 0,-10 2 0,-11 0 0,0 0 0,0-2 0,-46-1 0,-374-5-1365,418 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1 24575,'-1197'0'0,"1191"0"0,1 0 0,-1 0 0,0 1 0,1-1 0,-1 1 0,1 1 0,-10 2 0,13-3 0,0 0 0,0 1 0,0-1 0,0 1 0,0-1 0,0 1 0,0 0 0,1 0 0,-1 0 0,0 0 0,1 0 0,0 0 0,-1 0 0,1 0 0,0 0 0,0 1 0,0-1 0,1 0 0,-1 1 0,0 3 0,-5 39 0,1 0 0,3-1 0,5 72 0,0-41 0,2 1565 0,-6-957 0,1-677 0,-1 5 0,2 1 0,-1-1 0,4 18 0,-3-26 0,0 0 0,0 0 0,0 1 0,1-1 0,-1 0 0,1 0 0,0 0 0,-1 0 0,1-1 0,1 1 0,-1 0 0,0-1 0,0 0 0,1 1 0,0-1 0,4 3 0,6 2 0,0-1 0,1-1 0,0 0 0,0 0 0,0-1 0,0-1 0,25 2 0,109 1 0,-124-6 0,788-3 0,-717-2 34,153-27-1,-79 7-1465,-131 21-5394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2445 24575,'-5'-6'0,"1"1"0,0-1 0,1 0 0,-1-1 0,1 1 0,0-1 0,1 1 0,0-1 0,-2-8 0,0 2 0,-55-212 0,-41-312 0,72 200 0,27 0 0,0 9 0,-3 272 0,-3 0 0,-14-56 0,10 62 0,2 0 0,-4-99 0,13 145 0,0 1 0,0 0 0,1 0 0,-1-1 0,1 1 0,-1 0 0,1 0 0,0 0 0,0 0 0,0 0 0,1 0 0,-1 0 0,1 0 0,0 0 0,-1 1 0,1-1 0,0 0 0,3-1 0,0 0 0,0 1 0,0 0 0,1 0 0,-1 0 0,1 1 0,0-1 0,-1 2 0,1-1 0,8-1 0,59-11 0,142-7 0,79 18 0,-214 4 0,-73-1 0,-1 0 0,1 0 0,-1 1 0,1 0 0,-1 0 0,1 0 0,-1 1 0,0 0 0,0 1 0,0-1 0,8 5 0,-11-4 0,0-1 0,1 1 0,-1 0 0,0 1 0,0-1 0,-1 0 0,1 1 0,-1 0 0,0-1 0,1 1 0,-2 0 0,1 0 0,0 0 0,-1 0 0,0 1 0,0-1 0,1 8 0,2 31 0,-2-1 0,-6 73 0,0-20 0,4-5 0,-2 65 0,2-147 0,-1-1 0,0 0 0,-1 1 0,0-1 0,0 0 0,0 0 0,-1 0 0,0 0 0,-1 0 0,1 0 0,-1-1 0,0 0 0,-1 0 0,0 0 0,0 0 0,0-1 0,0 0 0,-1 0 0,0 0 0,0-1 0,0 0 0,-1 0 0,-7 3 0,-14 5 0,-1-1 0,0-1 0,-1-2 0,-43 7 0,-22 6 0,-127 54 0,100-28-1365,102-39-5461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24575,'0'1183'0,"1"-1138"0,-3-1 0,-1 1 0,-2-1 0,-2 0 0,-24 82 0,17-82 0,11-31 0,-1 0 0,0 0 0,-11 20 0,15-33 0,0 0 0,0 0 0,0 0 0,0 0 0,0-1 0,0 1 0,0 0 0,0 0 0,0 0 0,0 0 0,0 0 0,0-1 0,0 1 0,0 0 0,0 0 0,0 0 0,0 0 0,0 0 0,0-1 0,-1 1 0,1 0 0,0 0 0,0 0 0,0 0 0,0 0 0,0 0 0,0 0 0,-1 0 0,1 0 0,0-1 0,0 1 0,0 0 0,0 0 0,0 0 0,-1 0 0,1 0 0,0 0 0,0 0 0,0 0 0,0 0 0,0 0 0,-1 0 0,1 0 0,0 0 0,0 0 0,0 0 0,0 0 0,0 0 0,-1 0 0,1 1 0,0-1 0,0 0 0,0 0 0,0 0 0,0 0 0,0 0 0,-1 0 0,1 0 0,0 0 0,0 0 0,0 1 0,0-1 0,0 0 0,0 0 0,-3-16 0,1 0 0,0-1 0,1 1 0,1 0 0,1-1 0,3-18 0,-1 3 0,8-147 0,40-342 0,-41 465 0,3 0 0,2 0 0,2 2 0,3 0 0,2 1 0,3 1 0,31-50 0,-52 97 0,-1 0 0,1 0 0,0 0 0,0 0 0,0 1 0,1 0 0,0 0 0,-1 0 0,2 0 0,-1 1 0,6-4 0,0 3 0,0 0 0,1 1 0,-1 0 0,24-3 0,37-4 0,-1-4 0,0-2 0,130-50 0,-164 50-49,63-24-1267,-56 28-5510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910 195 24575,'2'-39'0,"-1"29"0,0-1 0,0 0 0,-1 1 0,-1-1 0,0 0 0,0 1 0,-1-1 0,-5-15 0,5 23 0,-1 0 0,1 0 0,-1 0 0,0 0 0,0 0 0,0 0 0,0 1 0,-1 0 0,1-1 0,0 1 0,-1 0 0,0 1 0,1-1 0,-1 1 0,0-1 0,0 1 0,0 0 0,0 1 0,0-1 0,-5 1 0,-8-2 0,1 1 0,-1 1 0,-25 2 0,18 2 0,1 0 0,-1 2 0,-42 16 0,-67 38 0,29-13 0,76-35 0,0 2 0,0 0 0,-37 27 0,50-29 0,1 0 0,0 0 0,1 1 0,0 1 0,1 1 0,0-1 0,-10 20 0,7-7 0,1 1 0,1 0 0,2 1 0,1 0 0,1 1 0,2 0 0,1 0 0,1 0 0,1 1 0,2 0 0,1 0 0,6 53 0,-4-79 0,-1-1 0,1 1 0,0-1 0,0 0 0,1 1 0,-1-1 0,1 0 0,0 0 0,0 0 0,0 0 0,1 0 0,-1-1 0,1 1 0,0-1 0,5 5 0,-3-3 0,1-1 0,0 0 0,0-1 0,0 1 0,1-1 0,-1 0 0,1-1 0,13 4 0,6-1 0,0-1 0,1-2 0,-1-1 0,30-2 0,-25 1 0,0-3 0,-1 0 0,1-2 0,-1-1 0,0-2 0,-1-1 0,1-1 0,-2-1 0,1-2 0,-2-1 0,0-1 0,-1-1 0,0-2 0,-1 0 0,-1-2 0,-1 0 0,-1-2 0,35-43 0,-50 56 0,15-18 0,34-54 0,-50 70 0,0 0 0,-2 0 0,1 0 0,-1 0 0,-1-1 0,0 0 0,0 0 0,-1 1 0,0-15 0,-2-5-1365,-1 4-5461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0 24575,'-14'1'0,"-1"0"0,1 1 0,0 1 0,0 0 0,1 1 0,-1 1 0,1 0 0,-21 11 0,-7 7 0,-47 35 0,27-12 0,2 2 0,2 3 0,2 2 0,-66 85 0,34-23 0,-102 176 0,134-186 0,-70 188 0,102-239 0,13-33 0,1 2 0,1-1 0,0 1 0,-4 27 0,12-46 0,0-1 0,0 1 0,0 0 0,0-1 0,1 1 0,0-1 0,-1 1 0,1-1 0,1 1 0,-1-1 0,0 0 0,1 1 0,-1-1 0,1 0 0,0 0 0,0 0 0,1 0 0,-1-1 0,0 1 0,1 0 0,0-1 0,-1 0 0,1 0 0,0 0 0,0 0 0,5 2 0,8 5 0,1-1 0,0-1 0,33 9 0,-37-13 0,21 7 60,60 9 0,-78-17-272,0-1 0,0 0 0,0-1-1,0-1 1,0 0 0,18-5 0,-7-1-6614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41 329 24575,'5'-1'0,"0"1"0,0-1 0,0 0 0,0 0 0,0-1 0,7-3 0,11-3 0,124-24 0,-96 24 0,-1-3 0,49-18 0,-90 25 0,-1 1 0,0-1 0,0-1 0,-1 0 0,1 0 0,-1 0 0,0-1 0,-1 0 0,1 0 0,-1 0 0,7-11 0,-10 13 0,0 0 0,-1 0 0,1 0 0,-1 0 0,0-1 0,-1 1 0,1-1 0,-1 1 0,0-1 0,0 0 0,0 1 0,0-1 0,-1 0 0,0 0 0,0 1 0,0-1 0,-1 0 0,1 0 0,-1 1 0,0-1 0,-1 0 0,-2-6 0,2 8 0,1 0 0,-1 0 0,0 0 0,-1 1 0,1-1 0,0 1 0,-1-1 0,1 1 0,-1 0 0,0 0 0,0 0 0,0 0 0,0 0 0,0 1 0,0-1 0,0 1 0,0 0 0,-1 0 0,-6-1 0,-5 0 0,0 0 0,-1 1 0,-17 1 0,23 0 0,-11 2 0,0 0 0,0 1 0,0 2 0,0 0 0,1 1 0,0 1 0,1 0 0,-1 2 0,1 0 0,1 2 0,0 0 0,0 0 0,1 2 0,1 0 0,0 1 0,1 1 0,-27 33 0,36-39 0,0 1 0,0 0 0,1 1 0,1-1 0,0 1 0,0 0 0,1 0 0,0 0 0,-2 22 0,2 6 0,3 60 0,1-62 0,-1 65 0,-1-36 0,3-1 0,19 127 0,-18-181 0,0-1 0,1 1 0,1-1 0,0 1 0,0-1 0,1-1 0,0 1 0,1-1 0,0 0 0,0-1 0,1 1 0,0-2 0,12 10 0,8 4 0,2-1 0,59 31 0,-34-22 0,66 22 0,-98-42 0,1-2 0,1-1 0,-1-1 0,1-1 0,43 2 0,-23-7-1365,-3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1 24575,'-36'-1'0,"-3"1"0,-38 4 0,64-2 0,0 0 0,0 1 0,1 0 0,-1 1 0,1 0 0,-22 12 0,21-9 0,0 1 0,1 0 0,0 1 0,0 0 0,1 1 0,-14 16 0,22-24 0,1 1 0,-1 0 0,1 0 0,0 0 0,0 0 0,0 0 0,0 1 0,1-1 0,-1 0 0,1 1 0,0-1 0,0 1 0,0 0 0,1-1 0,-1 1 0,1 0 0,0-1 0,0 1 0,0 0 0,0-1 0,1 1 0,-1 0 0,1-1 0,0 1 0,0-1 0,1 1 0,-1-1 0,1 1 0,-1-1 0,1 0 0,3 4 0,2 1 0,1 1 0,1-1 0,0 0 0,0-1 0,0 0 0,1 0 0,0-1 0,20 9 0,96 33 0,-96-38 0,-3-1 0,-1 1 0,-1 1 0,0 2 0,0 0 0,-1 1 0,32 26 0,-50-33 0,1 0 0,-1 0 0,0 1 0,0-1 0,-1 1 0,0 1 0,-1-1 0,1 1 0,-2 0 0,1 0 0,-1 0 0,-1 0 0,0 0 0,2 16 0,-1 12 0,-1 0 0,-6 56 0,1-23 0,4-9 0,0-35 0,0-1 0,-2 1 0,-9 50 0,9-70 0,-1 0 0,0 0 0,-1 0 0,0 0 0,0-1 0,0 1 0,0-1 0,-1 0 0,0 0 0,0 0 0,0 0 0,-10 8 0,-1-2 0,-1 0 0,-33 16 0,6-3 0,31-17 0,0-1 0,-1 0 0,0-1 0,0 0 0,0 0 0,0-2 0,0 0 0,-1 0 0,0-1 0,1-1 0,-1 0 0,0-1 0,0-1 0,0 0 0,-16-4 0,12 1 0,1-1 0,-1-1 0,1 0 0,1-2 0,0 0 0,0-1 0,0 0 0,1-1 0,0-1 0,1 0 0,-13-14 0,4 2 0,2-1 0,1-1 0,0-1 0,-17-32 0,25 37 0,1 0 0,1 0 0,1-1 0,1 0 0,1-1 0,-6-32 0,12 49-170,0 0-1,1 0 0,-1 0 1,1-1-1,1 1 0,-1 0 1,3-10-1,4-4-6655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1105 35 24575,'0'-1'0,"0"-1"0,-1 1 0,1 0 0,-1 0 0,1 0 0,-1 0 0,0 0 0,1 0 0,-1 0 0,0 0 0,0 0 0,1 0 0,-1 0 0,0 0 0,0 0 0,0 1 0,0-1 0,0 0 0,0 1 0,0-1 0,-1 1 0,1-1 0,0 1 0,0-1 0,0 1 0,0 0 0,-3 0 0,-40-7 0,37 7 0,-392-6 0,221 9 0,155-4 0,11 1 0,0-1 0,0 2 0,-23 3 0,32-4 0,0 1 0,0 0 0,0 0 0,1 0 0,-1 0 0,0 0 0,1 1 0,-1-1 0,1 1 0,0-1 0,-1 1 0,1 0 0,0 0 0,0 0 0,0 0 0,0 1 0,1-1 0,-1 0 0,1 1 0,-1-1 0,-1 5 0,0 5 0,0 0 0,0 0 0,1 0 0,1 0 0,0 0 0,1 0 0,0 0 0,1 1 0,4 20 0,-1-10 0,2-1 0,0 0 0,2 0 0,12 26 0,-7-24 0,2 1 0,0-2 0,2 0 0,0-1 0,2-1 0,0-1 0,2 0 0,0-2 0,29 20 0,121 81 0,-166-115 0,1 0 0,-1 0 0,0 0 0,-1 1 0,1 0 0,-1 0 0,0 0 0,0 0 0,0 0 0,-1 1 0,0 0 0,0 0 0,0 0 0,-1 0 0,0 0 0,0 0 0,-1 0 0,2 8 0,-1 11 0,0 0 0,-1-1 0,-5 38 0,2-18 0,1-36 0,1-1 0,-1 0 0,0 1 0,-1-1 0,1 0 0,-2 0 0,1 0 0,-1 0 0,0 0 0,-4 6 0,1-3 0,-1-2 0,0 1 0,0-1 0,-1 0 0,0-1 0,-12 9 0,-245 160 0,122-85 0,99-62 0,18-10 0,-1-2 0,0-1 0,-32 14 0,56-29 0,-1 1 0,1-1 0,0 0 0,0 0 0,-1 0 0,1-1 0,-1 1 0,1-1 0,0 0 0,-1 0 0,1 0 0,-1 0 0,1-1 0,-5 0 0,5 0 0,1-1 0,0 1 0,-1 0 0,1-1 0,0 1 0,0-1 0,0 0 0,1 0 0,-1 1 0,0-1 0,0 0 0,1-1 0,0 1 0,-1 0 0,1 0 0,0-1 0,0 1 0,0-1 0,-1-4 0,-4-14 0,2-1 0,0 0 0,1 0 0,0-28 0,7-96 0,-1 84 0,1-46-1365,-3 69-5461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1282 24575,'3'-4'0,"0"-1"0,0 0 0,0 0 0,-1-1 0,1 1 0,-1 0 0,-1-1 0,1 1 0,-1-1 0,0 1 0,1-10 0,3-16 0,17-61 0,-5-1 0,-4 0 0,3-158 0,-13 177 0,4 1 0,3 1 0,35-130 0,-36 161 0,-7 27 0,1 0 0,0 1 0,1-1 0,9-18 0,-12 29 0,1-1 0,0 1 0,0 0 0,0 0 0,0 1 0,1-1 0,-1 0 0,1 1 0,0-1 0,0 1 0,0 0 0,0 0 0,0 0 0,0 0 0,0 0 0,1 1 0,-1 0 0,0 0 0,1 0 0,0 0 0,5-1 0,35-1 0,-1 2 0,58 6 0,-69-1 0,0-2 0,0-2 0,0 0 0,0-3 0,62-11 0,-50 0 0,-21 7 0,-1 0 0,2 1 0,27-2 0,-50 7 0,1 1 0,0 0 0,0 0 0,0 0 0,0 1 0,0-1 0,0 0 0,0 1 0,-1-1 0,1 1 0,0 0 0,0-1 0,-1 1 0,1 0 0,0 0 0,-1 0 0,1 0 0,-1 1 0,1-1 0,-1 0 0,0 1 0,1-1 0,-1 0 0,0 1 0,0 0 0,0-1 0,0 1 0,1 2 0,1 4 0,0 1 0,-1-1 0,0 1 0,2 17 0,-4-24 0,9 125 0,-10 208 0,-4-192 0,4 214 0,1-352 0,0 0 0,-1 0 0,1 0 0,-1 0 0,0 0 0,0 0 0,0 0 0,-1-1 0,0 1 0,0 0 0,0-1 0,0 1 0,-1-1 0,0 0 0,0 0 0,0 0 0,0 0 0,0 0 0,-1-1 0,0 1 0,0-1 0,0 0 0,0 0 0,0-1 0,-1 1 0,-5 1 0,-22 14 0,-1-1 0,-41 13 0,54-24 0,0-1 0,0 0 0,-1-1 0,1-2 0,-31 1 0,-329-7-1365,353 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2318 24575,'-1'-142'0,"2"-171"0,0 291 0,0-1 0,1 0 0,1 1 0,2-1 0,0 1 0,1 0 0,1 1 0,1 0 0,1 0 0,1 0 0,14-22 0,83-94 0,6-9 0,-105 133 0,-1 0 0,0-1 0,-1 0 0,0-1 0,-1 1 0,-1-1 0,0 0 0,2-18 0,-2-8 0,-3-69 0,-2 30 0,1 69 0,1 0 0,0 1 0,0-1 0,1 1 0,1-1 0,0 1 0,6-16 0,-6 21 0,0-1 0,0 1 0,0 0 0,1 0 0,-1 1 0,1-1 0,1 1 0,-1 0 0,0 0 0,1 0 0,0 1 0,0 0 0,0 0 0,10-5 0,-1 2 0,1-1 0,-2-1 0,20-13 0,-27 17 0,-1-1 0,0 0 0,0 1 0,-1-1 0,0-1 0,0 1 0,0-1 0,0 1 0,-1-1 0,5-12 0,17-34 0,-18 40 0,-1 0 0,-1 0 0,0-1 0,6-21 0,5-54 0,-4-1 0,0-156 0,-12 236 0,0 1 0,1 0 0,0-1 0,0 1 0,4-14 0,-4 21 0,-1 0 0,0-1 0,1 1 0,-1 0 0,1 0 0,0 0 0,-1 0 0,1 0 0,0 0 0,-1 0 0,1 1 0,0-1 0,0 0 0,0 0 0,0 1 0,0-1 0,0 0 0,0 1 0,0-1 0,1 0 0,0 1 0,0 0 0,-1 0 0,1 0 0,-1 1 0,1-1 0,0 0 0,-1 1 0,1-1 0,-1 1 0,1-1 0,-1 1 0,1 0 0,-1-1 0,1 1 0,-1 0 0,0 0 0,1 0 0,-1 0 0,2 2 0,25 25 0,-24-22 0,1-1 0,-1-1 0,1 1 0,0-1 0,1 0 0,-1 0 0,1 0 0,-1-1 0,1 1 0,0-1 0,0-1 0,9 3 0,15 0 0,1-1 0,0-2 0,-1-1 0,45-4 0,-5 0 0,-22 1 0,53 2 0,-90 0 0,0 1 0,0 1 0,0 0 0,-1 0 0,1 1 0,16 7 0,-23-8 0,0 0 0,-1 1 0,0-1 0,1 1 0,-1-1 0,0 1 0,-1 0 0,1 0 0,0 1 0,-1-1 0,0 0 0,1 1 0,-2-1 0,1 1 0,0 0 0,-1 0 0,1 0 0,-1 0 0,0 0 0,0 0 0,-1 0 0,1 6 0,0 11 0,-1-1 0,-1 1 0,-5 28 0,0-3 0,2 181 0,3-223 0,1 0 0,0 0 0,-1 0 0,0-1 0,0 1 0,0 0 0,0 0 0,-1 0 0,1-1 0,-1 1 0,0-1 0,0 1 0,-1-1 0,1 0 0,0 1 0,-1-1 0,0-1 0,0 1 0,-6 4 0,2-3 0,-1 0 0,0 0 0,0-1 0,0 0 0,-1-1 0,1 0 0,0 0 0,-12 0 0,1 2 0,0 1 0,0 1 0,1 0 0,-24 12 0,-41 15 0,54-27 0,1-1 0,-1-1 0,-44 0 0,9-1 0,50-1 0,-1 1 0,1 1 0,0 1 0,0 0 0,1 0 0,-18 11 0,-19 7 0,-9-4-1365,32-13-5461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176 102 24575,'17'1'0,"0"1"0,0 1 0,19 5 0,26 3 0,-44-9 0,29 3 0,56-1 0,-89-4 0,-1-1 0,0 0 0,0-1 0,0-1 0,0 0 0,0-1 0,0 0 0,-1-1 0,14-7 0,-7 2 0,0-2 0,-1 0 0,27-24 0,-44 36 0,-1 0 0,1-1 0,-1 1 0,1-1 0,0 1 0,-1-1 0,1 1 0,-1-1 0,0 0 0,1 1 0,-1-1 0,1 0 0,-1 1 0,0-1 0,1 0 0,-1 1 0,0-1 0,0 0 0,0 0 0,1 1 0,-1-1 0,0 0 0,0 0 0,0 1 0,0-1 0,0 0 0,-1 0 0,1 1 0,0-2 0,-1 1 0,0 0 0,0 0 0,0 0 0,0 1 0,0-1 0,0 0 0,-1 0 0,1 1 0,0-1 0,0 1 0,0-1 0,-1 1 0,1 0 0,0-1 0,-2 1 0,-58-3 0,54 3 0,-35 0 0,-154 6 0,182-4 0,1 1 0,0 0 0,0 1 0,0 1 0,0 0 0,-12 7 0,-24 9 0,44-19 0,0 0 0,0 0 0,0 1 0,0-1 0,1 1 0,-1 0 0,1 0 0,-1 1 0,1-1 0,1 1 0,-1 0 0,0 0 0,1 1 0,-4 4 0,1 3 0,1-1 0,0 2 0,0-1 0,-5 24 0,-141 452 0,147-478 0,1 1 0,1-1 0,0 1 0,0-1 0,1 1 0,0 0 0,1 15 0,0-22 0,0-1 0,1 1 0,0 0 0,-1 0 0,1-1 0,1 1 0,-1 0 0,0-1 0,1 1 0,0-1 0,0 0 0,0 0 0,0 1 0,0-1 0,1-1 0,0 1 0,-1 0 0,1 0 0,0-1 0,0 0 0,0 0 0,1 1 0,-1-2 0,4 3 0,6 1 0,1-1 0,-1-1 0,1 0 0,0-1 0,0 0 0,0-1 0,0 0 0,0-2 0,18-1 0,-1-2 0,0-2 0,59-18 0,-18-3 0,97-52 0,-86 38 0,-31 22-1365,-30 15-5461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24575,'0'815'0,"0"-1711"0,0 879 0,-1 1 0,1 0 0,1 0 0,1 0 0,4-21 0,-5 34 0,0-1 0,0 1 0,0 0 0,0-1 0,1 1 0,-1 0 0,1 0 0,0 0 0,0 0 0,0 0 0,0 1 0,1-1 0,-1 1 0,1-1 0,-1 1 0,1 0 0,0 0 0,0 0 0,0 0 0,0 1 0,0-1 0,0 1 0,1 0 0,-1 0 0,5-1 0,16-1-18,0 1 0,0 2 0,36 3-1,-17 0-1273,-10-2-5534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7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1283 1 24575,'-1'2'0,"1"0"0,0 0 0,-1 0 0,0 0 0,0-1 0,1 1 0,-1 0 0,0 0 0,-1 0 0,1-1 0,0 1 0,0 0 0,-1-1 0,1 0 0,-1 1 0,1-1 0,-1 0 0,1 1 0,-1-1 0,0 0 0,0 0 0,-2 0 0,-48 20 0,44-18 0,-238 94 0,216-82 0,0 1 0,1 1 0,1 2 0,1 1 0,-47 45 0,2 9 0,-10 14 0,-4-4 0,-121 92 0,193-166 0,0 0 0,1 1 0,1 0 0,0 1 0,-16 20 0,23-24 0,0-1 0,1 1 0,0 0 0,0 0 0,1 0 0,0 0 0,1 1 0,-1-1 0,2 1 0,-1 0 0,1-1 0,0 12 0,7 176 0,-5-187 0,0-1 0,1 0 0,0 0 0,0 0 0,1 0 0,0 0 0,0 0 0,1-1 0,0 1 0,0-1 0,1 0 0,0 0 0,0-1 0,0 1 0,1-1 0,0-1 0,0 1 0,1-1 0,0 0 0,10 6 0,11 4 0,0-2 0,1-1 0,0-1 0,35 8 0,-40-12 0,32 9 0,-1-3 0,2-2 0,0-3 0,0-2 0,88-2 0,-141-3 0,-1-2 0,1 1 0,0 0 0,-1-1 0,1 1 0,-1-1 0,1 0 0,-1 0 0,1-1 0,-1 1 0,0-1 0,1 0 0,-1 1 0,0-1 0,0-1 0,0 1 0,-1 0 0,1-1 0,0 1 0,-1-1 0,0 0 0,0 0 0,0 0 0,0 0 0,0 0 0,0-1 0,-1 1 0,1 0 0,-1-1 0,0 1 0,0-1 0,-1 1 0,1-1 0,-1 0 0,1 1 0,-1-1 0,-1-5 0,1-2 0,-1 0 0,0-1 0,-1 1 0,0 0 0,0 0 0,-2 0 0,1 0 0,-1 1 0,-1-1 0,0 1 0,0 0 0,-13-18 0,-6-1 0,0 0 0,-45-38 0,48 47 0,15 13 0,-1 1 0,-1 0 0,1 1 0,-1-1 0,0 1 0,0 1 0,-1 0 0,0 0 0,-17-5 0,10 6 0,1 0 0,-1 1 0,-1 1 0,-30 2 0,-58 1 0,-47 2 0,136-1 0,2 0 0,-1 1 0,0 0 0,1 1 0,-15 7 0,12-5 0,0 0 0,0-2 0,-22 6 0,11-8-682,-40 0-1,40-3-6143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22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1547 2472 24575,'-1422'0'0,"1416"0"0,1 0 0,0 0 0,-1-1 0,1 1 0,0-1 0,-1-1 0,-9-2 0,12 2 0,1 1 0,0-1 0,-1 1 0,1-1 0,0 0 0,0 0 0,0 0 0,0 0 0,1 0 0,-1-1 0,1 1 0,-1 0 0,1-1 0,0 1 0,-1-1 0,1 1 0,1-1 0,-2-3 0,-9-36 0,3-1 0,1 0 0,-2-49 0,6-137 0,3 155 0,0-82 0,3-267 0,2 371 0,2 0 0,15-56 0,-11 57 0,-2 0 0,4-61 0,-12 75 0,-1 3 0,2 1 0,12-66 0,-5 49 0,-8 39 0,0 0 0,1 0 0,1 0 0,0 0 0,0 0 0,7-14 0,5-2 0,-2 0 0,0-1 0,-2-1 0,14-57 0,-23 79 0,0 0 0,1 1 0,0-1 0,0 1 0,0 0 0,1 0 0,0 0 0,0 1 0,0-1 0,1 1 0,9-9 0,17-19 0,-26 26 0,0 1 0,1 0 0,0 1 0,0-1 0,0 1 0,1 1 0,0-1 0,0 1 0,0 0 0,0 0 0,1 1 0,-1 0 0,15-3 0,5 1 0,-1 1 0,51-1 0,17-3 0,22-15 0,-65 12 0,1 2 0,68-4 0,-74 12 0,6 0 0,61-9 0,12-2 0,-77 9 0,96-19 0,8-13-1365,-113 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customXml" Target="../ink/ink10.xml"/><Relationship Id="rId34" Type="http://schemas.openxmlformats.org/officeDocument/2006/relationships/image" Target="../media/image40.png"/><Relationship Id="rId7" Type="http://schemas.openxmlformats.org/officeDocument/2006/relationships/image" Target="../media/image250.png"/><Relationship Id="rId12" Type="http://schemas.openxmlformats.org/officeDocument/2006/relationships/image" Target="../media/image2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6.xml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.png"/><Relationship Id="rId9" Type="http://schemas.openxmlformats.org/officeDocument/2006/relationships/image" Target="../media/image260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3.xml"/><Relationship Id="rId30" Type="http://schemas.openxmlformats.org/officeDocument/2006/relationships/image" Target="../media/image38.png"/><Relationship Id="rId35" Type="http://schemas.openxmlformats.org/officeDocument/2006/relationships/customXml" Target="../ink/ink17.xml"/><Relationship Id="rId8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customXml" Target="../ink/ink26.xml"/><Relationship Id="rId42" Type="http://schemas.openxmlformats.org/officeDocument/2006/relationships/image" Target="../media/image60.png"/><Relationship Id="rId47" Type="http://schemas.openxmlformats.org/officeDocument/2006/relationships/customXml" Target="../ink/ink39.xml"/><Relationship Id="rId63" Type="http://schemas.openxmlformats.org/officeDocument/2006/relationships/customXml" Target="../ink/ink47.xml"/><Relationship Id="rId68" Type="http://schemas.openxmlformats.org/officeDocument/2006/relationships/image" Target="../media/image73.png"/><Relationship Id="rId84" Type="http://schemas.openxmlformats.org/officeDocument/2006/relationships/image" Target="../media/image81.png"/><Relationship Id="rId89" Type="http://schemas.openxmlformats.org/officeDocument/2006/relationships/image" Target="../media/image83.png"/><Relationship Id="rId16" Type="http://schemas.openxmlformats.org/officeDocument/2006/relationships/image" Target="../media/image47.png"/><Relationship Id="rId11" Type="http://schemas.openxmlformats.org/officeDocument/2006/relationships/customXml" Target="../ink/ink21.xml"/><Relationship Id="rId32" Type="http://schemas.openxmlformats.org/officeDocument/2006/relationships/image" Target="../media/image55.png"/><Relationship Id="rId37" Type="http://schemas.openxmlformats.org/officeDocument/2006/relationships/customXml" Target="../ink/ink34.xml"/><Relationship Id="rId53" Type="http://schemas.openxmlformats.org/officeDocument/2006/relationships/customXml" Target="../ink/ink42.xml"/><Relationship Id="rId58" Type="http://schemas.openxmlformats.org/officeDocument/2006/relationships/image" Target="../media/image68.png"/><Relationship Id="rId74" Type="http://schemas.openxmlformats.org/officeDocument/2006/relationships/image" Target="../media/image76.png"/><Relationship Id="rId79" Type="http://schemas.openxmlformats.org/officeDocument/2006/relationships/customXml" Target="../ink/ink55.xml"/><Relationship Id="rId5" Type="http://schemas.openxmlformats.org/officeDocument/2006/relationships/customXml" Target="../ink/ink18.xml"/><Relationship Id="rId90" Type="http://schemas.openxmlformats.org/officeDocument/2006/relationships/customXml" Target="../ink/ink61.xml"/><Relationship Id="rId95" Type="http://schemas.openxmlformats.org/officeDocument/2006/relationships/image" Target="../media/image86.png"/><Relationship Id="rId22" Type="http://schemas.openxmlformats.org/officeDocument/2006/relationships/image" Target="../media/image50.png"/><Relationship Id="rId27" Type="http://schemas.openxmlformats.org/officeDocument/2006/relationships/customXml" Target="../ink/ink29.xml"/><Relationship Id="rId43" Type="http://schemas.openxmlformats.org/officeDocument/2006/relationships/customXml" Target="../ink/ink37.xml"/><Relationship Id="rId48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customXml" Target="../ink/ink50.xml"/><Relationship Id="rId8" Type="http://schemas.openxmlformats.org/officeDocument/2006/relationships/image" Target="../media/image43.png"/><Relationship Id="rId51" Type="http://schemas.openxmlformats.org/officeDocument/2006/relationships/customXml" Target="../ink/ink41.xml"/><Relationship Id="rId72" Type="http://schemas.openxmlformats.org/officeDocument/2006/relationships/image" Target="../media/image75.png"/><Relationship Id="rId80" Type="http://schemas.openxmlformats.org/officeDocument/2006/relationships/image" Target="../media/image79.png"/><Relationship Id="rId85" Type="http://schemas.openxmlformats.org/officeDocument/2006/relationships/customXml" Target="../ink/ink58.xml"/><Relationship Id="rId93" Type="http://schemas.openxmlformats.org/officeDocument/2006/relationships/image" Target="../media/image85.png"/><Relationship Id="rId3" Type="http://schemas.openxmlformats.org/officeDocument/2006/relationships/image" Target="../media/image12.png"/><Relationship Id="rId12" Type="http://schemas.openxmlformats.org/officeDocument/2006/relationships/image" Target="../media/image45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customXml" Target="../ink/ink45.xml"/><Relationship Id="rId67" Type="http://schemas.openxmlformats.org/officeDocument/2006/relationships/customXml" Target="../ink/ink49.xml"/><Relationship Id="rId20" Type="http://schemas.openxmlformats.org/officeDocument/2006/relationships/image" Target="../media/image49.png"/><Relationship Id="rId41" Type="http://schemas.openxmlformats.org/officeDocument/2006/relationships/customXml" Target="../ink/ink36.xml"/><Relationship Id="rId54" Type="http://schemas.openxmlformats.org/officeDocument/2006/relationships/image" Target="../media/image66.png"/><Relationship Id="rId62" Type="http://schemas.openxmlformats.org/officeDocument/2006/relationships/image" Target="../media/image70.png"/><Relationship Id="rId70" Type="http://schemas.openxmlformats.org/officeDocument/2006/relationships/image" Target="../media/image74.png"/><Relationship Id="rId75" Type="http://schemas.openxmlformats.org/officeDocument/2006/relationships/customXml" Target="../ink/ink53.xml"/><Relationship Id="rId83" Type="http://schemas.openxmlformats.org/officeDocument/2006/relationships/customXml" Target="../ink/ink57.xml"/><Relationship Id="rId88" Type="http://schemas.openxmlformats.org/officeDocument/2006/relationships/customXml" Target="../ink/ink60.xml"/><Relationship Id="rId91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40.xml"/><Relationship Id="rId57" Type="http://schemas.openxmlformats.org/officeDocument/2006/relationships/customXml" Target="../ink/ink44.xml"/><Relationship Id="rId10" Type="http://schemas.openxmlformats.org/officeDocument/2006/relationships/image" Target="../media/image44.png"/><Relationship Id="rId31" Type="http://schemas.openxmlformats.org/officeDocument/2006/relationships/customXml" Target="../ink/ink31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60" Type="http://schemas.openxmlformats.org/officeDocument/2006/relationships/image" Target="../media/image69.png"/><Relationship Id="rId65" Type="http://schemas.openxmlformats.org/officeDocument/2006/relationships/customXml" Target="../ink/ink48.xml"/><Relationship Id="rId73" Type="http://schemas.openxmlformats.org/officeDocument/2006/relationships/customXml" Target="../ink/ink52.xml"/><Relationship Id="rId78" Type="http://schemas.openxmlformats.org/officeDocument/2006/relationships/image" Target="../media/image78.png"/><Relationship Id="rId81" Type="http://schemas.openxmlformats.org/officeDocument/2006/relationships/customXml" Target="../ink/ink56.xml"/><Relationship Id="rId86" Type="http://schemas.openxmlformats.org/officeDocument/2006/relationships/customXml" Target="../ink/ink59.xml"/><Relationship Id="rId94" Type="http://schemas.openxmlformats.org/officeDocument/2006/relationships/customXml" Target="../ink/ink63.xml"/><Relationship Id="rId4" Type="http://schemas.openxmlformats.org/officeDocument/2006/relationships/image" Target="../media/image18.png"/><Relationship Id="rId9" Type="http://schemas.openxmlformats.org/officeDocument/2006/relationships/customXml" Target="../ink/ink20.xml"/><Relationship Id="rId13" Type="http://schemas.openxmlformats.org/officeDocument/2006/relationships/customXml" Target="../ink/ink22.xml"/><Relationship Id="rId18" Type="http://schemas.openxmlformats.org/officeDocument/2006/relationships/image" Target="../media/image48.png"/><Relationship Id="rId39" Type="http://schemas.openxmlformats.org/officeDocument/2006/relationships/customXml" Target="../ink/ink35.xml"/><Relationship Id="rId34" Type="http://schemas.openxmlformats.org/officeDocument/2006/relationships/image" Target="../media/image56.png"/><Relationship Id="rId50" Type="http://schemas.openxmlformats.org/officeDocument/2006/relationships/image" Target="../media/image64.png"/><Relationship Id="rId55" Type="http://schemas.openxmlformats.org/officeDocument/2006/relationships/customXml" Target="../ink/ink43.xml"/><Relationship Id="rId76" Type="http://schemas.openxmlformats.org/officeDocument/2006/relationships/image" Target="../media/image77.png"/><Relationship Id="rId7" Type="http://schemas.openxmlformats.org/officeDocument/2006/relationships/customXml" Target="../ink/ink19.xml"/><Relationship Id="rId71" Type="http://schemas.openxmlformats.org/officeDocument/2006/relationships/customXml" Target="../ink/ink51.xml"/><Relationship Id="rId92" Type="http://schemas.openxmlformats.org/officeDocument/2006/relationships/customXml" Target="../ink/ink62.xml"/><Relationship Id="rId2" Type="http://schemas.openxmlformats.org/officeDocument/2006/relationships/image" Target="../media/image8.png"/><Relationship Id="rId29" Type="http://schemas.openxmlformats.org/officeDocument/2006/relationships/customXml" Target="../ink/ink30.xml"/><Relationship Id="rId24" Type="http://schemas.openxmlformats.org/officeDocument/2006/relationships/image" Target="../media/image51.png"/><Relationship Id="rId40" Type="http://schemas.openxmlformats.org/officeDocument/2006/relationships/image" Target="../media/image59.png"/><Relationship Id="rId45" Type="http://schemas.openxmlformats.org/officeDocument/2006/relationships/customXml" Target="../ink/ink38.xml"/><Relationship Id="rId66" Type="http://schemas.openxmlformats.org/officeDocument/2006/relationships/image" Target="../media/image72.png"/><Relationship Id="rId87" Type="http://schemas.openxmlformats.org/officeDocument/2006/relationships/image" Target="../media/image82.png"/><Relationship Id="rId61" Type="http://schemas.openxmlformats.org/officeDocument/2006/relationships/customXml" Target="../ink/ink46.xml"/><Relationship Id="rId82" Type="http://schemas.openxmlformats.org/officeDocument/2006/relationships/image" Target="../media/image80.png"/><Relationship Id="rId19" Type="http://schemas.openxmlformats.org/officeDocument/2006/relationships/customXml" Target="../ink/ink25.xml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customXml" Target="../ink/ink33.xml"/><Relationship Id="rId56" Type="http://schemas.openxmlformats.org/officeDocument/2006/relationships/image" Target="../media/image67.png"/><Relationship Id="rId77" Type="http://schemas.openxmlformats.org/officeDocument/2006/relationships/customXml" Target="../ink/ink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3529781" y="1789470"/>
            <a:ext cx="75511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SWS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C9B-9C6F-4A9F-80F8-7E5723E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71990"/>
            <a:ext cx="10728960" cy="12808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3DD46"/>
                </a:solidFill>
              </a:rPr>
              <a:t>Architectural concept of FC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/>
          </a:bodyPr>
          <a:lstStyle/>
          <a:p>
            <a:r>
              <a:rPr lang="en-US" sz="1900" dirty="0"/>
              <a:t>The Crypto  Functional cluster of AUTOSAR Adaptive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</a:t>
            </a: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  <a:t>7.3 Crypto API structure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</a:br>
            <a:endParaRPr lang="en-US" sz="2400" b="1" i="0" dirty="0">
              <a:solidFill>
                <a:srgbClr val="000000"/>
              </a:solidFill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NimbusSanL-Bold"/>
              </a:rPr>
              <a:t>7.4.1 Crypto Provider</a:t>
            </a:r>
            <a:br>
              <a:rPr lang="en-US" sz="1800" b="1" i="0" dirty="0">
                <a:effectLst/>
                <a:latin typeface="NimbusSanL-Bold"/>
              </a:rPr>
            </a:br>
            <a:endParaRPr lang="en-US" sz="1800" b="1" i="0" dirty="0"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83D82-6567-0A31-2805-25693E79C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t="56775" r="59918" b="31326"/>
          <a:stretch/>
        </p:blipFill>
        <p:spPr>
          <a:xfrm>
            <a:off x="2605548" y="5132437"/>
            <a:ext cx="8085185" cy="14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56EBF-7550-7775-BCCD-D4010B1F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44495" r="26651" b="42667"/>
          <a:stretch/>
        </p:blipFill>
        <p:spPr>
          <a:xfrm>
            <a:off x="589279" y="2773680"/>
            <a:ext cx="11165841" cy="11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065FD-BB23-F843-0E81-50EA1A10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t="26744" r="67847" b="70353"/>
          <a:stretch/>
        </p:blipFill>
        <p:spPr>
          <a:xfrm>
            <a:off x="2722880" y="426720"/>
            <a:ext cx="7723554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13CD2-81DE-F7D8-9C56-D2B16D20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" t="25663" r="59167" b="30518"/>
          <a:stretch/>
        </p:blipFill>
        <p:spPr>
          <a:xfrm>
            <a:off x="1402080" y="426720"/>
            <a:ext cx="8636000" cy="57473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5D509-2073-EF9A-7B35-568D4455F97B}"/>
              </a:ext>
            </a:extLst>
          </p:cNvPr>
          <p:cNvSpPr/>
          <p:nvPr/>
        </p:nvSpPr>
        <p:spPr>
          <a:xfrm>
            <a:off x="1344643" y="824599"/>
            <a:ext cx="3237517" cy="364121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833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40F2A-D95A-052B-79C3-62E04C8B2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t="68667" r="20819" b="25629"/>
          <a:stretch/>
        </p:blipFill>
        <p:spPr>
          <a:xfrm>
            <a:off x="91440" y="3114039"/>
            <a:ext cx="11490960" cy="50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4E613-B343-B64D-8032-F92F5BBC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t="62667" r="17653" b="32493"/>
          <a:stretch/>
        </p:blipFill>
        <p:spPr>
          <a:xfrm>
            <a:off x="106680" y="2651760"/>
            <a:ext cx="12085320" cy="42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C2F6-B035-569B-345B-54F37A1C6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" t="26888" r="60375" b="59860"/>
          <a:stretch/>
        </p:blipFill>
        <p:spPr>
          <a:xfrm>
            <a:off x="193040" y="761999"/>
            <a:ext cx="5632268" cy="1168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FE47A-629A-8919-07A2-61642503B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4" t="43556" r="63250" b="50682"/>
          <a:stretch/>
        </p:blipFill>
        <p:spPr>
          <a:xfrm>
            <a:off x="254000" y="4521200"/>
            <a:ext cx="5053148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CB7F2-8185-1D62-516A-69E5B20D7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0" t="37333" r="36625" b="39556"/>
          <a:stretch/>
        </p:blipFill>
        <p:spPr>
          <a:xfrm>
            <a:off x="543658" y="655320"/>
            <a:ext cx="10764422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5F789-D35C-558E-1297-A3A81101D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" t="47868" r="62661" b="36201"/>
          <a:stretch/>
        </p:blipFill>
        <p:spPr>
          <a:xfrm>
            <a:off x="2930013" y="4522839"/>
            <a:ext cx="6970647" cy="18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346D-B138-9175-4A83-B4C5EB89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" t="53481" r="66583" b="18815"/>
          <a:stretch/>
        </p:blipFill>
        <p:spPr>
          <a:xfrm>
            <a:off x="1747520" y="1219200"/>
            <a:ext cx="8397702" cy="440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C4A98-916E-7737-D86D-3076DF421C5E}"/>
              </a:ext>
            </a:extLst>
          </p:cNvPr>
          <p:cNvSpPr/>
          <p:nvPr/>
        </p:nvSpPr>
        <p:spPr>
          <a:xfrm>
            <a:off x="2330163" y="2125079"/>
            <a:ext cx="2625295" cy="795102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5350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B9837-C127-ED1A-8EB0-F3B3C2A9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t="15444" r="12875" b="10241"/>
          <a:stretch/>
        </p:blipFill>
        <p:spPr>
          <a:xfrm>
            <a:off x="304799" y="650240"/>
            <a:ext cx="11742287" cy="58826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A6D6A2-A98E-2A36-B95D-34000DE699F8}"/>
              </a:ext>
            </a:extLst>
          </p:cNvPr>
          <p:cNvSpPr/>
          <p:nvPr/>
        </p:nvSpPr>
        <p:spPr>
          <a:xfrm>
            <a:off x="3159760" y="2225040"/>
            <a:ext cx="4064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B4F0B4-F43A-4541-F590-9D5C08BE6EB1}"/>
              </a:ext>
            </a:extLst>
          </p:cNvPr>
          <p:cNvSpPr/>
          <p:nvPr/>
        </p:nvSpPr>
        <p:spPr>
          <a:xfrm>
            <a:off x="3688080" y="2260600"/>
            <a:ext cx="32258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0D631-D444-8B48-68F5-94429D62D30F}"/>
              </a:ext>
            </a:extLst>
          </p:cNvPr>
          <p:cNvSpPr/>
          <p:nvPr/>
        </p:nvSpPr>
        <p:spPr>
          <a:xfrm>
            <a:off x="4493260" y="2479040"/>
            <a:ext cx="500888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EA149-E219-9571-D826-13DEF58E5D56}"/>
              </a:ext>
            </a:extLst>
          </p:cNvPr>
          <p:cNvSpPr/>
          <p:nvPr/>
        </p:nvSpPr>
        <p:spPr>
          <a:xfrm>
            <a:off x="4371340" y="2639060"/>
            <a:ext cx="147320" cy="24892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7841F5-D519-585A-9749-84AA154AF0A0}"/>
              </a:ext>
            </a:extLst>
          </p:cNvPr>
          <p:cNvSpPr/>
          <p:nvPr/>
        </p:nvSpPr>
        <p:spPr>
          <a:xfrm>
            <a:off x="4761484" y="3210560"/>
            <a:ext cx="193192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45D95A-886D-0C39-AC03-775B07221B54}"/>
              </a:ext>
            </a:extLst>
          </p:cNvPr>
          <p:cNvSpPr/>
          <p:nvPr/>
        </p:nvSpPr>
        <p:spPr>
          <a:xfrm>
            <a:off x="3146044" y="3204464"/>
            <a:ext cx="144424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C787E5-445B-732C-8400-A1BE7A2E10FC}"/>
              </a:ext>
            </a:extLst>
          </p:cNvPr>
          <p:cNvSpPr/>
          <p:nvPr/>
        </p:nvSpPr>
        <p:spPr>
          <a:xfrm>
            <a:off x="6634480" y="4284980"/>
            <a:ext cx="338582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B40999-C2E0-5A8F-A789-60DF736BAC52}"/>
              </a:ext>
            </a:extLst>
          </p:cNvPr>
          <p:cNvSpPr/>
          <p:nvPr/>
        </p:nvSpPr>
        <p:spPr>
          <a:xfrm>
            <a:off x="4196080" y="4328160"/>
            <a:ext cx="680720" cy="1676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3EE863-0595-54BC-1B67-F9BC9C2F01E6}"/>
              </a:ext>
            </a:extLst>
          </p:cNvPr>
          <p:cNvSpPr/>
          <p:nvPr/>
        </p:nvSpPr>
        <p:spPr>
          <a:xfrm>
            <a:off x="5918200" y="4290060"/>
            <a:ext cx="4749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FCB13B-D197-A620-59E0-9C3CA7760210}"/>
              </a:ext>
            </a:extLst>
          </p:cNvPr>
          <p:cNvSpPr/>
          <p:nvPr/>
        </p:nvSpPr>
        <p:spPr>
          <a:xfrm>
            <a:off x="7868920" y="4663440"/>
            <a:ext cx="2590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34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51A1-BD1A-BE29-BD84-C4E3FF2B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" t="24659" r="66451" b="53692"/>
          <a:stretch/>
        </p:blipFill>
        <p:spPr>
          <a:xfrm>
            <a:off x="1671484" y="1514167"/>
            <a:ext cx="9010515" cy="3677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C76ED-4D9F-E45C-6093-7EEAC66EE578}"/>
              </a:ext>
            </a:extLst>
          </p:cNvPr>
          <p:cNvSpPr/>
          <p:nvPr/>
        </p:nvSpPr>
        <p:spPr>
          <a:xfrm>
            <a:off x="2389157" y="2665853"/>
            <a:ext cx="3539695" cy="460805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086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54D8B-4C65-6045-23EA-CE163C20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7333" r="19500" b="12222"/>
          <a:stretch/>
        </p:blipFill>
        <p:spPr>
          <a:xfrm>
            <a:off x="975360" y="640080"/>
            <a:ext cx="104668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12708-8637-F395-6697-2CF1AD1D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6775" r="73098" b="31326"/>
          <a:stretch/>
        </p:blipFill>
        <p:spPr>
          <a:xfrm>
            <a:off x="334046" y="268956"/>
            <a:ext cx="5152105" cy="1484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6A905-273B-1AD3-B1DF-D7856F4B6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" t="25663" r="73542" b="30518"/>
          <a:stretch/>
        </p:blipFill>
        <p:spPr>
          <a:xfrm>
            <a:off x="381020" y="2054942"/>
            <a:ext cx="4180727" cy="4547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C209A-5387-1415-6496-BD102DBD8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4" t="47868" r="67911" b="36201"/>
          <a:stretch/>
        </p:blipFill>
        <p:spPr>
          <a:xfrm>
            <a:off x="6435524" y="274930"/>
            <a:ext cx="5463251" cy="17260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33EBEF-CD01-F834-DBDB-EAFE47DC9605}"/>
              </a:ext>
            </a:extLst>
          </p:cNvPr>
          <p:cNvGrpSpPr/>
          <p:nvPr/>
        </p:nvGrpSpPr>
        <p:grpSpPr>
          <a:xfrm>
            <a:off x="4383301" y="752391"/>
            <a:ext cx="328680" cy="811800"/>
            <a:chOff x="4383301" y="752391"/>
            <a:chExt cx="328680" cy="81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14:cNvPr>
                <p14:cNvContentPartPr/>
                <p14:nvPr/>
              </p14:nvContentPartPr>
              <p14:xfrm>
                <a:off x="4525501" y="879831"/>
                <a:ext cx="360" cy="55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6501" y="870831"/>
                  <a:ext cx="180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14:cNvPr>
                <p14:cNvContentPartPr/>
                <p14:nvPr/>
              </p14:nvContentPartPr>
              <p14:xfrm>
                <a:off x="4383301" y="752391"/>
                <a:ext cx="328680" cy="81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4661" y="743391"/>
                  <a:ext cx="346320" cy="82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14:cNvPr>
              <p14:cNvContentPartPr/>
              <p14:nvPr/>
            </p14:nvContentPartPr>
            <p14:xfrm>
              <a:off x="3732781" y="3888711"/>
              <a:ext cx="457920" cy="61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4141" y="3879711"/>
                <a:ext cx="4755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14:cNvPr>
              <p14:cNvContentPartPr/>
              <p14:nvPr/>
            </p14:nvContentPartPr>
            <p14:xfrm>
              <a:off x="3598501" y="3819591"/>
              <a:ext cx="660240" cy="799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501" y="3810591"/>
                <a:ext cx="67788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14:cNvPr>
              <p14:cNvContentPartPr/>
              <p14:nvPr/>
            </p14:nvContentPartPr>
            <p14:xfrm>
              <a:off x="9004981" y="856071"/>
              <a:ext cx="423720" cy="425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6341" y="847431"/>
                <a:ext cx="4413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14:cNvPr>
              <p14:cNvContentPartPr/>
              <p14:nvPr/>
            </p14:nvContentPartPr>
            <p14:xfrm>
              <a:off x="8966101" y="694431"/>
              <a:ext cx="455760" cy="720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57461" y="685431"/>
                <a:ext cx="4734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14:cNvPr>
              <p14:cNvContentPartPr/>
              <p14:nvPr/>
            </p14:nvContentPartPr>
            <p14:xfrm>
              <a:off x="6399301" y="2558151"/>
              <a:ext cx="360720" cy="1078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90661" y="2549151"/>
                <a:ext cx="37836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14:cNvPr>
              <p14:cNvContentPartPr/>
              <p14:nvPr/>
            </p14:nvContentPartPr>
            <p14:xfrm>
              <a:off x="6894301" y="3020031"/>
              <a:ext cx="536760" cy="499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85301" y="3011031"/>
                <a:ext cx="5544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14:cNvPr>
              <p14:cNvContentPartPr/>
              <p14:nvPr/>
            </p14:nvContentPartPr>
            <p14:xfrm>
              <a:off x="7555621" y="2908431"/>
              <a:ext cx="475920" cy="558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46621" y="2899431"/>
                <a:ext cx="49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14:cNvPr>
              <p14:cNvContentPartPr/>
              <p14:nvPr/>
            </p14:nvContentPartPr>
            <p14:xfrm>
              <a:off x="8088781" y="2326311"/>
              <a:ext cx="552600" cy="130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9781" y="2317311"/>
                <a:ext cx="570240" cy="13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FA21A3A-3348-1E9F-655D-E50D08F04356}"/>
              </a:ext>
            </a:extLst>
          </p:cNvPr>
          <p:cNvGrpSpPr/>
          <p:nvPr/>
        </p:nvGrpSpPr>
        <p:grpSpPr>
          <a:xfrm>
            <a:off x="9224941" y="2233791"/>
            <a:ext cx="1640160" cy="1613160"/>
            <a:chOff x="9224941" y="2233791"/>
            <a:chExt cx="1640160" cy="16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14:cNvPr>
                <p14:cNvContentPartPr/>
                <p14:nvPr/>
              </p14:nvContentPartPr>
              <p14:xfrm>
                <a:off x="9224941" y="2372751"/>
                <a:ext cx="608040" cy="975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15941" y="2363751"/>
                  <a:ext cx="6256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14:cNvPr>
                <p14:cNvContentPartPr/>
                <p14:nvPr/>
              </p14:nvContentPartPr>
              <p14:xfrm>
                <a:off x="9375421" y="2916711"/>
                <a:ext cx="547920" cy="50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66421" y="2908071"/>
                  <a:ext cx="5655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14:cNvPr>
                <p14:cNvContentPartPr/>
                <p14:nvPr/>
              </p14:nvContentPartPr>
              <p14:xfrm>
                <a:off x="9903901" y="2739951"/>
                <a:ext cx="512640" cy="40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94901" y="2731311"/>
                  <a:ext cx="530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14:cNvPr>
                <p14:cNvContentPartPr/>
                <p14:nvPr/>
              </p14:nvContentPartPr>
              <p14:xfrm>
                <a:off x="10195141" y="2233791"/>
                <a:ext cx="669960" cy="161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86141" y="2224791"/>
                  <a:ext cx="687600" cy="163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14:cNvPr>
              <p14:cNvContentPartPr/>
              <p14:nvPr/>
            </p14:nvContentPartPr>
            <p14:xfrm>
              <a:off x="11609221" y="2709351"/>
              <a:ext cx="265680" cy="507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00221" y="2700711"/>
                <a:ext cx="283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14:cNvPr>
              <p14:cNvContentPartPr/>
              <p14:nvPr/>
            </p14:nvContentPartPr>
            <p14:xfrm>
              <a:off x="11455861" y="2441511"/>
              <a:ext cx="489240" cy="872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47221" y="2432871"/>
                <a:ext cx="50688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14:cNvPr>
              <p14:cNvContentPartPr/>
              <p14:nvPr/>
            </p14:nvContentPartPr>
            <p14:xfrm>
              <a:off x="6501181" y="4181031"/>
              <a:ext cx="767880" cy="901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2541" y="4172391"/>
                <a:ext cx="78552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14:cNvPr>
              <p14:cNvContentPartPr/>
              <p14:nvPr/>
            </p14:nvContentPartPr>
            <p14:xfrm>
              <a:off x="7384261" y="4485231"/>
              <a:ext cx="260280" cy="39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75621" y="4476231"/>
                <a:ext cx="2779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14:cNvPr>
              <p14:cNvContentPartPr/>
              <p14:nvPr/>
            </p14:nvContentPartPr>
            <p14:xfrm>
              <a:off x="7697101" y="4351311"/>
              <a:ext cx="270360" cy="35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8101" y="4342671"/>
                <a:ext cx="28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14:cNvPr>
              <p14:cNvContentPartPr/>
              <p14:nvPr/>
            </p14:nvContentPartPr>
            <p14:xfrm>
              <a:off x="7859101" y="4189671"/>
              <a:ext cx="21600" cy="766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50101" y="4181031"/>
                <a:ext cx="3924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4CCB2EA-D6F7-03C9-53AB-AC5DFD80C01E}"/>
              </a:ext>
            </a:extLst>
          </p:cNvPr>
          <p:cNvGrpSpPr/>
          <p:nvPr/>
        </p:nvGrpSpPr>
        <p:grpSpPr>
          <a:xfrm>
            <a:off x="8425741" y="4028031"/>
            <a:ext cx="802080" cy="1149120"/>
            <a:chOff x="8425741" y="4028031"/>
            <a:chExt cx="802080" cy="11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14:cNvPr>
                <p14:cNvContentPartPr/>
                <p14:nvPr/>
              </p14:nvContentPartPr>
              <p14:xfrm>
                <a:off x="8425741" y="4028031"/>
                <a:ext cx="430560" cy="73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6741" y="4019031"/>
                  <a:ext cx="4482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14:cNvPr>
                <p14:cNvContentPartPr/>
                <p14:nvPr/>
              </p14:nvContentPartPr>
              <p14:xfrm>
                <a:off x="8507461" y="4375071"/>
                <a:ext cx="127440" cy="36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98821" y="4366431"/>
                  <a:ext cx="145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14:cNvPr>
                <p14:cNvContentPartPr/>
                <p14:nvPr/>
              </p14:nvContentPartPr>
              <p14:xfrm>
                <a:off x="8789341" y="4248351"/>
                <a:ext cx="256680" cy="49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80701" y="4239711"/>
                  <a:ext cx="2743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14:cNvPr>
                <p14:cNvContentPartPr/>
                <p14:nvPr/>
              </p14:nvContentPartPr>
              <p14:xfrm>
                <a:off x="8898421" y="4085631"/>
                <a:ext cx="329400" cy="1091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89421" y="4076631"/>
                  <a:ext cx="347040" cy="11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028833-4758-BB6E-B907-C8A213B8E3B8}"/>
              </a:ext>
            </a:extLst>
          </p:cNvPr>
          <p:cNvGrpSpPr/>
          <p:nvPr/>
        </p:nvGrpSpPr>
        <p:grpSpPr>
          <a:xfrm>
            <a:off x="9549301" y="4353471"/>
            <a:ext cx="1665360" cy="843840"/>
            <a:chOff x="9549301" y="4353471"/>
            <a:chExt cx="166536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14:cNvPr>
                <p14:cNvContentPartPr/>
                <p14:nvPr/>
              </p14:nvContentPartPr>
              <p14:xfrm>
                <a:off x="9566221" y="4780431"/>
                <a:ext cx="11016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57581" y="4771431"/>
                  <a:ext cx="127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14:cNvPr>
                <p14:cNvContentPartPr/>
                <p14:nvPr/>
              </p14:nvContentPartPr>
              <p14:xfrm>
                <a:off x="9549301" y="4977351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0301" y="49683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14:cNvPr>
                <p14:cNvContentPartPr/>
                <p14:nvPr/>
              </p14:nvContentPartPr>
              <p14:xfrm>
                <a:off x="9871141" y="4360671"/>
                <a:ext cx="430920" cy="60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62141" y="4351671"/>
                  <a:ext cx="448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14:cNvPr>
                <p14:cNvContentPartPr/>
                <p14:nvPr/>
              </p14:nvContentPartPr>
              <p14:xfrm>
                <a:off x="10405021" y="4353471"/>
                <a:ext cx="177480" cy="84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96381" y="4344831"/>
                  <a:ext cx="195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14:cNvPr>
                <p14:cNvContentPartPr/>
                <p14:nvPr/>
              </p14:nvContentPartPr>
              <p14:xfrm>
                <a:off x="10602301" y="4614111"/>
                <a:ext cx="346680" cy="30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93661" y="4605111"/>
                  <a:ext cx="364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14:cNvPr>
                <p14:cNvContentPartPr/>
                <p14:nvPr/>
              </p14:nvContentPartPr>
              <p14:xfrm>
                <a:off x="10983541" y="4379031"/>
                <a:ext cx="231120" cy="44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74901" y="4370031"/>
                  <a:ext cx="24876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99504-BAC7-B750-4FD4-C385A0CBCDD7}"/>
              </a:ext>
            </a:extLst>
          </p:cNvPr>
          <p:cNvGrpSpPr/>
          <p:nvPr/>
        </p:nvGrpSpPr>
        <p:grpSpPr>
          <a:xfrm>
            <a:off x="11571421" y="4085631"/>
            <a:ext cx="619200" cy="1031760"/>
            <a:chOff x="11571421" y="4085631"/>
            <a:chExt cx="619200" cy="10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14:cNvPr>
                <p14:cNvContentPartPr/>
                <p14:nvPr/>
              </p14:nvContentPartPr>
              <p14:xfrm>
                <a:off x="11756101" y="4351671"/>
                <a:ext cx="284400" cy="53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47461" y="4342671"/>
                  <a:ext cx="302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14:cNvPr>
                <p14:cNvContentPartPr/>
                <p14:nvPr/>
              </p14:nvContentPartPr>
              <p14:xfrm>
                <a:off x="11571421" y="4085631"/>
                <a:ext cx="619200" cy="103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62421" y="4076991"/>
                  <a:ext cx="636840" cy="10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53489-A470-D9A7-1302-0DB80EAA0C77}"/>
              </a:ext>
            </a:extLst>
          </p:cNvPr>
          <p:cNvGrpSpPr/>
          <p:nvPr/>
        </p:nvGrpSpPr>
        <p:grpSpPr>
          <a:xfrm>
            <a:off x="6631501" y="5590071"/>
            <a:ext cx="2686320" cy="880560"/>
            <a:chOff x="6631501" y="5590071"/>
            <a:chExt cx="268632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14:cNvPr>
                <p14:cNvContentPartPr/>
                <p14:nvPr/>
              </p14:nvContentPartPr>
              <p14:xfrm>
                <a:off x="6631501" y="5590071"/>
                <a:ext cx="316440" cy="880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22501" y="5581071"/>
                  <a:ext cx="3340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14:cNvPr>
                <p14:cNvContentPartPr/>
                <p14:nvPr/>
              </p14:nvContentPartPr>
              <p14:xfrm>
                <a:off x="7128301" y="5683311"/>
                <a:ext cx="353880" cy="59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19301" y="5674311"/>
                  <a:ext cx="3715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14:cNvPr>
                <p14:cNvContentPartPr/>
                <p14:nvPr/>
              </p14:nvContentPartPr>
              <p14:xfrm>
                <a:off x="7369501" y="5821551"/>
                <a:ext cx="341640" cy="32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60501" y="5812911"/>
                  <a:ext cx="359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14:cNvPr>
                <p14:cNvContentPartPr/>
                <p14:nvPr/>
              </p14:nvContentPartPr>
              <p14:xfrm>
                <a:off x="7698541" y="5694831"/>
                <a:ext cx="415440" cy="58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9901" y="5685831"/>
                  <a:ext cx="433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14:cNvPr>
                <p14:cNvContentPartPr/>
                <p14:nvPr/>
              </p14:nvContentPartPr>
              <p14:xfrm>
                <a:off x="8145661" y="5842791"/>
                <a:ext cx="258120" cy="45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36661" y="5833791"/>
                  <a:ext cx="275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14:cNvPr>
                <p14:cNvContentPartPr/>
                <p14:nvPr/>
              </p14:nvContentPartPr>
              <p14:xfrm>
                <a:off x="8448061" y="5786991"/>
                <a:ext cx="293760" cy="45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39061" y="5777991"/>
                  <a:ext cx="311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14:cNvPr>
                <p14:cNvContentPartPr/>
                <p14:nvPr/>
              </p14:nvContentPartPr>
              <p14:xfrm>
                <a:off x="8919661" y="5774751"/>
                <a:ext cx="398160" cy="54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10661" y="5765751"/>
                  <a:ext cx="41580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BA1E806-02DC-CD93-726B-06D5B76B05C7}"/>
              </a:ext>
            </a:extLst>
          </p:cNvPr>
          <p:cNvGrpSpPr/>
          <p:nvPr/>
        </p:nvGrpSpPr>
        <p:grpSpPr>
          <a:xfrm>
            <a:off x="9572341" y="5800311"/>
            <a:ext cx="338760" cy="461880"/>
            <a:chOff x="9572341" y="5800311"/>
            <a:chExt cx="33876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14:cNvPr>
                <p14:cNvContentPartPr/>
                <p14:nvPr/>
              </p14:nvContentPartPr>
              <p14:xfrm>
                <a:off x="9572341" y="5800311"/>
                <a:ext cx="338760" cy="461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63341" y="5791311"/>
                  <a:ext cx="356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14:cNvPr>
                <p14:cNvContentPartPr/>
                <p14:nvPr/>
              </p14:nvContentPartPr>
              <p14:xfrm>
                <a:off x="9618781" y="6250311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09781" y="6241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7AB154-87CF-325C-C936-051917D172A4}"/>
              </a:ext>
            </a:extLst>
          </p:cNvPr>
          <p:cNvGrpSpPr/>
          <p:nvPr/>
        </p:nvGrpSpPr>
        <p:grpSpPr>
          <a:xfrm>
            <a:off x="10046461" y="5682231"/>
            <a:ext cx="784800" cy="834840"/>
            <a:chOff x="10046461" y="5682231"/>
            <a:chExt cx="78480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14:cNvPr>
                <p14:cNvContentPartPr/>
                <p14:nvPr/>
              </p14:nvContentPartPr>
              <p14:xfrm>
                <a:off x="10046461" y="5682231"/>
                <a:ext cx="504000" cy="83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7821" y="5673231"/>
                  <a:ext cx="5216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14:cNvPr>
                <p14:cNvContentPartPr/>
                <p14:nvPr/>
              </p14:nvContentPartPr>
              <p14:xfrm>
                <a:off x="10353901" y="6074631"/>
                <a:ext cx="273600" cy="31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45261" y="6065631"/>
                  <a:ext cx="291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14:cNvPr>
                <p14:cNvContentPartPr/>
                <p14:nvPr/>
              </p14:nvContentPartPr>
              <p14:xfrm>
                <a:off x="10729741" y="5934231"/>
                <a:ext cx="101520" cy="38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20741" y="5925591"/>
                  <a:ext cx="119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14:cNvPr>
              <p14:cNvContentPartPr/>
              <p14:nvPr/>
            </p14:nvContentPartPr>
            <p14:xfrm>
              <a:off x="11552701" y="5856471"/>
              <a:ext cx="462240" cy="511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543701" y="5847831"/>
                <a:ext cx="4798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14:cNvPr>
              <p14:cNvContentPartPr/>
              <p14:nvPr/>
            </p14:nvContentPartPr>
            <p14:xfrm>
              <a:off x="11469181" y="5672871"/>
              <a:ext cx="600120" cy="890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0541" y="5663871"/>
                <a:ext cx="61776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36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3F80-7166-CD1C-CF3D-076A82055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3" t="41004" r="28722" b="28028"/>
          <a:stretch/>
        </p:blipFill>
        <p:spPr>
          <a:xfrm>
            <a:off x="786580" y="117987"/>
            <a:ext cx="8849033" cy="2959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86BDD-FCB9-3FA8-A7B8-023DE6E4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5" t="27097" r="29596" b="30323"/>
          <a:stretch/>
        </p:blipFill>
        <p:spPr>
          <a:xfrm>
            <a:off x="757084" y="3097161"/>
            <a:ext cx="7914968" cy="3713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F07B0-C990-5CB9-A7BA-30444F6954B8}"/>
              </a:ext>
            </a:extLst>
          </p:cNvPr>
          <p:cNvSpPr txBox="1"/>
          <p:nvPr/>
        </p:nvSpPr>
        <p:spPr>
          <a:xfrm>
            <a:off x="9194800" y="3264654"/>
            <a:ext cx="274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Symmetric Encryption and decryption</a:t>
            </a:r>
          </a:p>
        </p:txBody>
      </p:sp>
    </p:spTree>
    <p:extLst>
      <p:ext uri="{BB962C8B-B14F-4D97-AF65-F5344CB8AC3E}">
        <p14:creationId xmlns:p14="http://schemas.microsoft.com/office/powerpoint/2010/main" val="200980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B3A2C-11A7-3588-5874-258FFCA1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3" t="34983" r="12421" b="24873"/>
          <a:stretch/>
        </p:blipFill>
        <p:spPr>
          <a:xfrm>
            <a:off x="589935" y="0"/>
            <a:ext cx="7403691" cy="2753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F501-E776-953E-498F-E5A71A334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8" t="20645" r="13064" b="58949"/>
          <a:stretch/>
        </p:blipFill>
        <p:spPr>
          <a:xfrm>
            <a:off x="589936" y="2639964"/>
            <a:ext cx="7443019" cy="1399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2CA36-C826-B893-ED4A-87BED20B3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55" t="28387" r="12823" b="29892"/>
          <a:stretch/>
        </p:blipFill>
        <p:spPr>
          <a:xfrm>
            <a:off x="656492" y="3996813"/>
            <a:ext cx="7354529" cy="2861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DF965-2F44-80E4-135C-5CE75E5630C4}"/>
              </a:ext>
            </a:extLst>
          </p:cNvPr>
          <p:cNvSpPr txBox="1"/>
          <p:nvPr/>
        </p:nvSpPr>
        <p:spPr>
          <a:xfrm>
            <a:off x="8392160" y="2980174"/>
            <a:ext cx="355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Asymmetric Encryption and decryption</a:t>
            </a:r>
          </a:p>
        </p:txBody>
      </p:sp>
    </p:spTree>
    <p:extLst>
      <p:ext uri="{BB962C8B-B14F-4D97-AF65-F5344CB8AC3E}">
        <p14:creationId xmlns:p14="http://schemas.microsoft.com/office/powerpoint/2010/main" val="268586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1044</Words>
  <Application>Microsoft Office PowerPoint</Application>
  <PresentationFormat>Widescreen</PresentationFormat>
  <Paragraphs>170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concept of FC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22</cp:revision>
  <dcterms:created xsi:type="dcterms:W3CDTF">2024-02-18T18:48:34Z</dcterms:created>
  <dcterms:modified xsi:type="dcterms:W3CDTF">2024-03-04T12:47:41Z</dcterms:modified>
</cp:coreProperties>
</file>